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2"/>
  </p:notesMasterIdLst>
  <p:sldIdLst>
    <p:sldId id="338" r:id="rId2"/>
    <p:sldId id="25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15" r:id="rId11"/>
  </p:sldIdLst>
  <p:sldSz cx="9144000" cy="5143500" type="screen16x9"/>
  <p:notesSz cx="6858000" cy="9144000"/>
  <p:embeddedFontLst>
    <p:embeddedFont>
      <p:font typeface="72" panose="020B0604020202020204" charset="0"/>
      <p:regular r:id="rId13"/>
    </p:embeddedFont>
    <p:embeddedFont>
      <p:font typeface="Abel" panose="02000506030000020004" pitchFamily="2" charset="0"/>
      <p:regular r:id="rId14"/>
    </p:embeddedFont>
    <p:embeddedFont>
      <p:font typeface="Arvo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59CF77-37A9-419E-931E-6AF3E47B2D8D}">
  <a:tblStyle styleId="{B959CF77-37A9-419E-931E-6AF3E47B2D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/>
    <p:restoredTop sz="94656"/>
  </p:normalViewPr>
  <p:slideViewPr>
    <p:cSldViewPr snapToGrid="0">
      <p:cViewPr varScale="1">
        <p:scale>
          <a:sx n="83" d="100"/>
          <a:sy n="83" d="100"/>
        </p:scale>
        <p:origin x="9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son, Marian L" userId="291c6b4e-a278-415b-a4ab-c3dcb0b56780" providerId="ADAL" clId="{2490425D-4EC4-46D2-9A38-C7CE83BE328E}"/>
    <pc:docChg chg="custSel modSld">
      <pc:chgData name="Wilson, Marian L" userId="291c6b4e-a278-415b-a4ab-c3dcb0b56780" providerId="ADAL" clId="{2490425D-4EC4-46D2-9A38-C7CE83BE328E}" dt="2023-04-14T20:48:29.321" v="0" actId="478"/>
      <pc:docMkLst>
        <pc:docMk/>
      </pc:docMkLst>
      <pc:sldChg chg="delSp mod">
        <pc:chgData name="Wilson, Marian L" userId="291c6b4e-a278-415b-a4ab-c3dcb0b56780" providerId="ADAL" clId="{2490425D-4EC4-46D2-9A38-C7CE83BE328E}" dt="2023-04-14T20:48:29.321" v="0" actId="478"/>
        <pc:sldMkLst>
          <pc:docMk/>
          <pc:sldMk cId="2584280759" sldId="338"/>
        </pc:sldMkLst>
        <pc:spChg chg="del">
          <ac:chgData name="Wilson, Marian L" userId="291c6b4e-a278-415b-a4ab-c3dcb0b56780" providerId="ADAL" clId="{2490425D-4EC4-46D2-9A38-C7CE83BE328E}" dt="2023-04-14T20:48:29.321" v="0" actId="478"/>
          <ac:spMkLst>
            <pc:docMk/>
            <pc:sldMk cId="2584280759" sldId="338"/>
            <ac:spMk id="2" creationId="{13D9B484-18F8-579D-0BA0-320E272C8B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78c782f63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78c782f63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https://wsu.co1.qualtrics.com/jfe/form/SV_2is9I25ZMQvTE1g</a:t>
            </a:r>
          </a:p>
        </p:txBody>
      </p:sp>
    </p:spTree>
    <p:extLst>
      <p:ext uri="{BB962C8B-B14F-4D97-AF65-F5344CB8AC3E}">
        <p14:creationId xmlns:p14="http://schemas.microsoft.com/office/powerpoint/2010/main" val="1019380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8" name="Google Shape;5628;g6327213437_0_2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9" name="Google Shape;5629;g6327213437_0_2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53900" cy="5153100"/>
          </a:xfrm>
          <a:prstGeom prst="frame">
            <a:avLst>
              <a:gd name="adj1" fmla="val 72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2353" y="535425"/>
            <a:ext cx="5153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2350" y="2548775"/>
            <a:ext cx="5153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0891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0891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2"/>
          </p:nvPr>
        </p:nvSpPr>
        <p:spPr>
          <a:xfrm>
            <a:off x="357105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3"/>
          </p:nvPr>
        </p:nvSpPr>
        <p:spPr>
          <a:xfrm>
            <a:off x="357105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 idx="4"/>
          </p:nvPr>
        </p:nvSpPr>
        <p:spPr>
          <a:xfrm>
            <a:off x="60530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5"/>
          </p:nvPr>
        </p:nvSpPr>
        <p:spPr>
          <a:xfrm>
            <a:off x="60530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1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9925" y="0"/>
            <a:ext cx="9144000" cy="5153100"/>
          </a:xfrm>
          <a:prstGeom prst="frame">
            <a:avLst>
              <a:gd name="adj1" fmla="val 72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2435550" y="748050"/>
            <a:ext cx="4272900" cy="364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96950" y="1196550"/>
            <a:ext cx="3350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896950" y="2038350"/>
            <a:ext cx="33501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3072000" y="3351175"/>
            <a:ext cx="30000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CREDITS: This presentation template was created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including icons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. </a:t>
            </a:r>
            <a:endParaRPr sz="9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2350" y="1352900"/>
            <a:ext cx="4498200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933550" y="1352900"/>
            <a:ext cx="4498200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712350" y="450150"/>
            <a:ext cx="6145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837025" y="1233175"/>
            <a:ext cx="3598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837025" y="2803075"/>
            <a:ext cx="3598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764925" y="724075"/>
            <a:ext cx="34923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712350" y="4230575"/>
            <a:ext cx="77193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712350" y="1106125"/>
            <a:ext cx="7719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712350" y="3152225"/>
            <a:ext cx="77193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 hasCustomPrompt="1"/>
          </p:nvPr>
        </p:nvSpPr>
        <p:spPr>
          <a:xfrm>
            <a:off x="3245550" y="1299975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5206350" y="126412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3245550" y="22237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5206350" y="218847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4" hasCustomPrompt="1"/>
          </p:nvPr>
        </p:nvSpPr>
        <p:spPr>
          <a:xfrm>
            <a:off x="3245550" y="314745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5206350" y="311282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6" hasCustomPrompt="1"/>
          </p:nvPr>
        </p:nvSpPr>
        <p:spPr>
          <a:xfrm>
            <a:off x="3245550" y="40712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5206350" y="403717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5206350" y="159412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9"/>
          </p:nvPr>
        </p:nvSpPr>
        <p:spPr>
          <a:xfrm>
            <a:off x="5206350" y="251847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3"/>
          </p:nvPr>
        </p:nvSpPr>
        <p:spPr>
          <a:xfrm>
            <a:off x="5206350" y="344282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4"/>
          </p:nvPr>
        </p:nvSpPr>
        <p:spPr>
          <a:xfrm>
            <a:off x="5206350" y="436717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Char char="●"/>
              <a:defRPr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ursing.wsu.edu/diversit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ursing.wsu.edu/2023/04/10/march-dei-advocates-selecte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2.safelinks.protection.outlook.com/?url=https%3A%2F%2Fnursing.wsu.edu%2Fdiversity%2F&amp;data=05%7C01%7Cmarian.wilson%40wsu.edu%7Cdcca22ea95b2464efe2d08db37b7c7e9%7Cb52be471f7f147b4a8790c799bb53db5%7C0%7C0%7C638165034707615657%7CUnknown%7CTWFpbGZsb3d8eyJWIjoiMC4wLjAwMDAiLCJQIjoiV2luMzIiLCJBTiI6Ik1haWwiLCJXVCI6Mn0%3D%7C3000%7C%7C%7C&amp;sdata=3ZtPjtd97vt5YpMeVIXXOqRKn3hW19OkobwDldsIgfE%3D&amp;reserved=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cid:image001.png@01D96965.F827EDC0" TargetMode="External"/><Relationship Id="rId5" Type="http://schemas.openxmlformats.org/officeDocument/2006/relationships/image" Target="../media/image8.png"/><Relationship Id="rId4" Type="http://schemas.openxmlformats.org/officeDocument/2006/relationships/hyperlink" Target="mailto:gonzalez@wsu.ed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su.co1.qualtrics.com/jfe/form/SV_2is9I25ZMQvTE1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1EFBA3-84AB-4D0D-8581-3B2397738CB7}"/>
              </a:ext>
            </a:extLst>
          </p:cNvPr>
          <p:cNvSpPr txBox="1"/>
          <p:nvPr/>
        </p:nvSpPr>
        <p:spPr>
          <a:xfrm>
            <a:off x="446567" y="3206862"/>
            <a:ext cx="2783134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2E3722"/>
                </a:solidFill>
              </a:rPr>
              <a:t>Co-chairs</a:t>
            </a:r>
          </a:p>
          <a:p>
            <a:r>
              <a:rPr lang="en-US" sz="1050" b="1" dirty="0">
                <a:solidFill>
                  <a:srgbClr val="2E3722"/>
                </a:solidFill>
              </a:rPr>
              <a:t>Marian Wilson, PhD, MPH, RN, PMGT-BC</a:t>
            </a:r>
          </a:p>
          <a:p>
            <a:r>
              <a:rPr lang="en-US" sz="1050" b="1" dirty="0">
                <a:solidFill>
                  <a:srgbClr val="2E3722"/>
                </a:solidFill>
              </a:rPr>
              <a:t>Associate Professor</a:t>
            </a:r>
          </a:p>
          <a:p>
            <a:r>
              <a:rPr lang="en-US" sz="1050" b="1" dirty="0">
                <a:solidFill>
                  <a:srgbClr val="2E3722"/>
                </a:solidFill>
              </a:rPr>
              <a:t>Spokane Campus </a:t>
            </a:r>
          </a:p>
          <a:p>
            <a:endParaRPr lang="en-US" sz="1050" b="1" dirty="0">
              <a:solidFill>
                <a:srgbClr val="2E3722"/>
              </a:solidFill>
            </a:endParaRPr>
          </a:p>
          <a:p>
            <a:r>
              <a:rPr lang="en-US" sz="1050" b="1" dirty="0">
                <a:solidFill>
                  <a:srgbClr val="2E3722"/>
                </a:solidFill>
              </a:rPr>
              <a:t>Mary Gonzalez</a:t>
            </a:r>
          </a:p>
          <a:p>
            <a:r>
              <a:rPr lang="en-US" sz="1050" b="1" dirty="0">
                <a:solidFill>
                  <a:srgbClr val="2E3722"/>
                </a:solidFill>
              </a:rPr>
              <a:t>Undergraduate Program Coordinator/</a:t>
            </a:r>
          </a:p>
          <a:p>
            <a:r>
              <a:rPr lang="en-US" sz="1050" b="1" dirty="0">
                <a:solidFill>
                  <a:srgbClr val="2E3722"/>
                </a:solidFill>
              </a:rPr>
              <a:t>Advisor BSN &amp; RN-BSN</a:t>
            </a:r>
          </a:p>
          <a:p>
            <a:r>
              <a:rPr lang="en-US" sz="1050" b="1" dirty="0">
                <a:solidFill>
                  <a:srgbClr val="2E3722"/>
                </a:solidFill>
              </a:rPr>
              <a:t>Yakima Campus</a:t>
            </a:r>
          </a:p>
          <a:p>
            <a:endParaRPr lang="en-US" sz="1050" b="1" dirty="0">
              <a:solidFill>
                <a:srgbClr val="2E3722"/>
              </a:solidFill>
            </a:endParaRPr>
          </a:p>
        </p:txBody>
      </p:sp>
      <p:sp>
        <p:nvSpPr>
          <p:cNvPr id="110" name="Subtitle 109">
            <a:extLst>
              <a:ext uri="{FF2B5EF4-FFF2-40B4-BE49-F238E27FC236}">
                <a16:creationId xmlns:a16="http://schemas.microsoft.com/office/drawing/2014/main" id="{9867D435-261D-AD59-6988-DC9243C94A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At WSU College of Nursing</a:t>
            </a:r>
          </a:p>
        </p:txBody>
      </p:sp>
      <p:sp>
        <p:nvSpPr>
          <p:cNvPr id="113" name="Google Shape;151;p27">
            <a:extLst>
              <a:ext uri="{FF2B5EF4-FFF2-40B4-BE49-F238E27FC236}">
                <a16:creationId xmlns:a16="http://schemas.microsoft.com/office/drawing/2014/main" id="{E54F8C49-9C28-0ACB-97E4-7287F6362CD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46567" y="98727"/>
            <a:ext cx="5153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Diversity Equity &amp; Inclusion Advocate Recognition Program</a:t>
            </a:r>
            <a:endParaRPr sz="3600" dirty="0"/>
          </a:p>
        </p:txBody>
      </p:sp>
      <p:grpSp>
        <p:nvGrpSpPr>
          <p:cNvPr id="114" name="Google Shape;153;p27">
            <a:extLst>
              <a:ext uri="{FF2B5EF4-FFF2-40B4-BE49-F238E27FC236}">
                <a16:creationId xmlns:a16="http://schemas.microsoft.com/office/drawing/2014/main" id="{7F0563EF-1F10-3CEB-A47D-2A57DADA49D1}"/>
              </a:ext>
            </a:extLst>
          </p:cNvPr>
          <p:cNvGrpSpPr/>
          <p:nvPr/>
        </p:nvGrpSpPr>
        <p:grpSpPr>
          <a:xfrm>
            <a:off x="4572000" y="2317898"/>
            <a:ext cx="3867414" cy="2545494"/>
            <a:chOff x="4571993" y="2104713"/>
            <a:chExt cx="3867421" cy="2758679"/>
          </a:xfrm>
        </p:grpSpPr>
        <p:grpSp>
          <p:nvGrpSpPr>
            <p:cNvPr id="115" name="Google Shape;154;p27">
              <a:extLst>
                <a:ext uri="{FF2B5EF4-FFF2-40B4-BE49-F238E27FC236}">
                  <a16:creationId xmlns:a16="http://schemas.microsoft.com/office/drawing/2014/main" id="{303359B4-AC33-3F50-9B2A-D6476040EEF5}"/>
                </a:ext>
              </a:extLst>
            </p:cNvPr>
            <p:cNvGrpSpPr/>
            <p:nvPr/>
          </p:nvGrpSpPr>
          <p:grpSpPr>
            <a:xfrm>
              <a:off x="6844133" y="2663685"/>
              <a:ext cx="519252" cy="2178188"/>
              <a:chOff x="6844133" y="2663685"/>
              <a:chExt cx="519252" cy="2178188"/>
            </a:xfrm>
          </p:grpSpPr>
          <p:sp>
            <p:nvSpPr>
              <p:cNvPr id="212" name="Google Shape;155;p27">
                <a:extLst>
                  <a:ext uri="{FF2B5EF4-FFF2-40B4-BE49-F238E27FC236}">
                    <a16:creationId xmlns:a16="http://schemas.microsoft.com/office/drawing/2014/main" id="{0C594B6C-15F7-C1E8-B2D0-5F5FAB53F79E}"/>
                  </a:ext>
                </a:extLst>
              </p:cNvPr>
              <p:cNvSpPr/>
              <p:nvPr/>
            </p:nvSpPr>
            <p:spPr>
              <a:xfrm>
                <a:off x="6844133" y="2663685"/>
                <a:ext cx="519252" cy="2175772"/>
              </a:xfrm>
              <a:custGeom>
                <a:avLst/>
                <a:gdLst/>
                <a:ahLst/>
                <a:cxnLst/>
                <a:rect l="l" t="t" r="r" b="b"/>
                <a:pathLst>
                  <a:path w="28159" h="117992" extrusionOk="0">
                    <a:moveTo>
                      <a:pt x="13969" y="0"/>
                    </a:moveTo>
                    <a:cubicBezTo>
                      <a:pt x="12822" y="0"/>
                      <a:pt x="12430" y="1063"/>
                      <a:pt x="12407" y="1942"/>
                    </a:cubicBezTo>
                    <a:cubicBezTo>
                      <a:pt x="12383" y="2835"/>
                      <a:pt x="12359" y="4299"/>
                      <a:pt x="12252" y="5157"/>
                    </a:cubicBezTo>
                    <a:cubicBezTo>
                      <a:pt x="12145" y="6014"/>
                      <a:pt x="12049" y="8443"/>
                      <a:pt x="12049" y="9562"/>
                    </a:cubicBezTo>
                    <a:cubicBezTo>
                      <a:pt x="12061" y="10681"/>
                      <a:pt x="12442" y="13836"/>
                      <a:pt x="11609" y="13884"/>
                    </a:cubicBezTo>
                    <a:cubicBezTo>
                      <a:pt x="11603" y="13884"/>
                      <a:pt x="11596" y="13885"/>
                      <a:pt x="11590" y="13885"/>
                    </a:cubicBezTo>
                    <a:cubicBezTo>
                      <a:pt x="10762" y="13885"/>
                      <a:pt x="9869" y="10020"/>
                      <a:pt x="9597" y="9193"/>
                    </a:cubicBezTo>
                    <a:cubicBezTo>
                      <a:pt x="9323" y="8371"/>
                      <a:pt x="8882" y="6562"/>
                      <a:pt x="8597" y="5847"/>
                    </a:cubicBezTo>
                    <a:cubicBezTo>
                      <a:pt x="8341" y="5169"/>
                      <a:pt x="7939" y="2411"/>
                      <a:pt x="6538" y="2411"/>
                    </a:cubicBezTo>
                    <a:cubicBezTo>
                      <a:pt x="6439" y="2411"/>
                      <a:pt x="6336" y="2425"/>
                      <a:pt x="6227" y="2454"/>
                    </a:cubicBezTo>
                    <a:cubicBezTo>
                      <a:pt x="4560" y="2894"/>
                      <a:pt x="5049" y="4514"/>
                      <a:pt x="5287" y="5490"/>
                    </a:cubicBezTo>
                    <a:cubicBezTo>
                      <a:pt x="5513" y="6478"/>
                      <a:pt x="6430" y="10122"/>
                      <a:pt x="6727" y="11550"/>
                    </a:cubicBezTo>
                    <a:cubicBezTo>
                      <a:pt x="7025" y="12979"/>
                      <a:pt x="8335" y="17539"/>
                      <a:pt x="7728" y="19135"/>
                    </a:cubicBezTo>
                    <a:cubicBezTo>
                      <a:pt x="7455" y="19855"/>
                      <a:pt x="7248" y="20141"/>
                      <a:pt x="7033" y="20141"/>
                    </a:cubicBezTo>
                    <a:cubicBezTo>
                      <a:pt x="6957" y="20141"/>
                      <a:pt x="6880" y="20105"/>
                      <a:pt x="6799" y="20039"/>
                    </a:cubicBezTo>
                    <a:cubicBezTo>
                      <a:pt x="6799" y="20039"/>
                      <a:pt x="6799" y="20028"/>
                      <a:pt x="6799" y="20028"/>
                    </a:cubicBezTo>
                    <a:cubicBezTo>
                      <a:pt x="6620" y="19885"/>
                      <a:pt x="6430" y="19611"/>
                      <a:pt x="6192" y="19277"/>
                    </a:cubicBezTo>
                    <a:cubicBezTo>
                      <a:pt x="6168" y="19242"/>
                      <a:pt x="6144" y="19206"/>
                      <a:pt x="6120" y="19158"/>
                    </a:cubicBezTo>
                    <a:cubicBezTo>
                      <a:pt x="5394" y="18134"/>
                      <a:pt x="4620" y="16432"/>
                      <a:pt x="3394" y="15563"/>
                    </a:cubicBezTo>
                    <a:cubicBezTo>
                      <a:pt x="2989" y="15277"/>
                      <a:pt x="2370" y="14944"/>
                      <a:pt x="1751" y="14813"/>
                    </a:cubicBezTo>
                    <a:cubicBezTo>
                      <a:pt x="1667" y="14801"/>
                      <a:pt x="1584" y="14777"/>
                      <a:pt x="1501" y="14777"/>
                    </a:cubicBezTo>
                    <a:cubicBezTo>
                      <a:pt x="1417" y="14763"/>
                      <a:pt x="1333" y="14757"/>
                      <a:pt x="1252" y="14757"/>
                    </a:cubicBezTo>
                    <a:cubicBezTo>
                      <a:pt x="1194" y="14757"/>
                      <a:pt x="1138" y="14760"/>
                      <a:pt x="1084" y="14765"/>
                    </a:cubicBezTo>
                    <a:cubicBezTo>
                      <a:pt x="1012" y="14777"/>
                      <a:pt x="953" y="14777"/>
                      <a:pt x="881" y="14801"/>
                    </a:cubicBezTo>
                    <a:cubicBezTo>
                      <a:pt x="691" y="14836"/>
                      <a:pt x="512" y="14920"/>
                      <a:pt x="358" y="15051"/>
                    </a:cubicBezTo>
                    <a:cubicBezTo>
                      <a:pt x="96" y="15265"/>
                      <a:pt x="0" y="15444"/>
                      <a:pt x="0" y="15622"/>
                    </a:cubicBezTo>
                    <a:cubicBezTo>
                      <a:pt x="0" y="15658"/>
                      <a:pt x="12" y="15694"/>
                      <a:pt x="12" y="15717"/>
                    </a:cubicBezTo>
                    <a:cubicBezTo>
                      <a:pt x="12" y="15729"/>
                      <a:pt x="24" y="15741"/>
                      <a:pt x="24" y="15741"/>
                    </a:cubicBezTo>
                    <a:cubicBezTo>
                      <a:pt x="36" y="15789"/>
                      <a:pt x="60" y="15837"/>
                      <a:pt x="84" y="15884"/>
                    </a:cubicBezTo>
                    <a:cubicBezTo>
                      <a:pt x="96" y="15920"/>
                      <a:pt x="108" y="15944"/>
                      <a:pt x="131" y="15979"/>
                    </a:cubicBezTo>
                    <a:cubicBezTo>
                      <a:pt x="310" y="16253"/>
                      <a:pt x="631" y="16551"/>
                      <a:pt x="870" y="16968"/>
                    </a:cubicBezTo>
                    <a:cubicBezTo>
                      <a:pt x="1084" y="17349"/>
                      <a:pt x="1417" y="18051"/>
                      <a:pt x="1774" y="18789"/>
                    </a:cubicBezTo>
                    <a:cubicBezTo>
                      <a:pt x="1798" y="18837"/>
                      <a:pt x="1834" y="18896"/>
                      <a:pt x="1858" y="18944"/>
                    </a:cubicBezTo>
                    <a:cubicBezTo>
                      <a:pt x="1905" y="19051"/>
                      <a:pt x="1953" y="19158"/>
                      <a:pt x="2013" y="19266"/>
                    </a:cubicBezTo>
                    <a:cubicBezTo>
                      <a:pt x="2036" y="19313"/>
                      <a:pt x="2060" y="19373"/>
                      <a:pt x="2084" y="19420"/>
                    </a:cubicBezTo>
                    <a:cubicBezTo>
                      <a:pt x="2191" y="19635"/>
                      <a:pt x="2298" y="19837"/>
                      <a:pt x="2405" y="20039"/>
                    </a:cubicBezTo>
                    <a:cubicBezTo>
                      <a:pt x="2453" y="20135"/>
                      <a:pt x="2501" y="20230"/>
                      <a:pt x="2560" y="20325"/>
                    </a:cubicBezTo>
                    <a:cubicBezTo>
                      <a:pt x="2679" y="20551"/>
                      <a:pt x="2798" y="20766"/>
                      <a:pt x="2917" y="20932"/>
                    </a:cubicBezTo>
                    <a:cubicBezTo>
                      <a:pt x="2989" y="21040"/>
                      <a:pt x="3048" y="21135"/>
                      <a:pt x="3108" y="21218"/>
                    </a:cubicBezTo>
                    <a:cubicBezTo>
                      <a:pt x="3156" y="21266"/>
                      <a:pt x="3191" y="21325"/>
                      <a:pt x="3227" y="21385"/>
                    </a:cubicBezTo>
                    <a:cubicBezTo>
                      <a:pt x="3275" y="21456"/>
                      <a:pt x="3322" y="21540"/>
                      <a:pt x="3358" y="21623"/>
                    </a:cubicBezTo>
                    <a:cubicBezTo>
                      <a:pt x="3477" y="21825"/>
                      <a:pt x="3560" y="22052"/>
                      <a:pt x="3644" y="22278"/>
                    </a:cubicBezTo>
                    <a:cubicBezTo>
                      <a:pt x="3667" y="22361"/>
                      <a:pt x="3703" y="22445"/>
                      <a:pt x="3727" y="22528"/>
                    </a:cubicBezTo>
                    <a:cubicBezTo>
                      <a:pt x="3751" y="22599"/>
                      <a:pt x="3763" y="22659"/>
                      <a:pt x="3787" y="22730"/>
                    </a:cubicBezTo>
                    <a:cubicBezTo>
                      <a:pt x="3941" y="23266"/>
                      <a:pt x="4060" y="23790"/>
                      <a:pt x="4227" y="24123"/>
                    </a:cubicBezTo>
                    <a:cubicBezTo>
                      <a:pt x="4370" y="24397"/>
                      <a:pt x="4537" y="24683"/>
                      <a:pt x="4727" y="24957"/>
                    </a:cubicBezTo>
                    <a:cubicBezTo>
                      <a:pt x="5442" y="26040"/>
                      <a:pt x="6418" y="27124"/>
                      <a:pt x="6906" y="27826"/>
                    </a:cubicBezTo>
                    <a:cubicBezTo>
                      <a:pt x="6942" y="27874"/>
                      <a:pt x="6966" y="27921"/>
                      <a:pt x="7001" y="27969"/>
                    </a:cubicBezTo>
                    <a:cubicBezTo>
                      <a:pt x="7025" y="27993"/>
                      <a:pt x="7049" y="28029"/>
                      <a:pt x="7073" y="28064"/>
                    </a:cubicBezTo>
                    <a:cubicBezTo>
                      <a:pt x="7073" y="28076"/>
                      <a:pt x="7085" y="28088"/>
                      <a:pt x="7096" y="28088"/>
                    </a:cubicBezTo>
                    <a:cubicBezTo>
                      <a:pt x="7287" y="28362"/>
                      <a:pt x="7513" y="28660"/>
                      <a:pt x="7751" y="28957"/>
                    </a:cubicBezTo>
                    <a:lnTo>
                      <a:pt x="7739" y="28957"/>
                    </a:lnTo>
                    <a:cubicBezTo>
                      <a:pt x="7751" y="28969"/>
                      <a:pt x="7763" y="28981"/>
                      <a:pt x="7775" y="28993"/>
                    </a:cubicBezTo>
                    <a:cubicBezTo>
                      <a:pt x="7811" y="29041"/>
                      <a:pt x="7858" y="29100"/>
                      <a:pt x="7894" y="29148"/>
                    </a:cubicBezTo>
                    <a:cubicBezTo>
                      <a:pt x="7918" y="29183"/>
                      <a:pt x="7942" y="29207"/>
                      <a:pt x="7978" y="29243"/>
                    </a:cubicBezTo>
                    <a:cubicBezTo>
                      <a:pt x="8037" y="29326"/>
                      <a:pt x="8109" y="29398"/>
                      <a:pt x="8168" y="29481"/>
                    </a:cubicBezTo>
                    <a:cubicBezTo>
                      <a:pt x="8180" y="29493"/>
                      <a:pt x="8192" y="29505"/>
                      <a:pt x="8204" y="29517"/>
                    </a:cubicBezTo>
                    <a:cubicBezTo>
                      <a:pt x="8251" y="29588"/>
                      <a:pt x="8311" y="29648"/>
                      <a:pt x="8370" y="29719"/>
                    </a:cubicBezTo>
                    <a:cubicBezTo>
                      <a:pt x="8382" y="29731"/>
                      <a:pt x="8406" y="29755"/>
                      <a:pt x="8418" y="29767"/>
                    </a:cubicBezTo>
                    <a:cubicBezTo>
                      <a:pt x="8478" y="29838"/>
                      <a:pt x="8525" y="29898"/>
                      <a:pt x="8585" y="29957"/>
                    </a:cubicBezTo>
                    <a:cubicBezTo>
                      <a:pt x="8597" y="29969"/>
                      <a:pt x="8609" y="29981"/>
                      <a:pt x="8620" y="29993"/>
                    </a:cubicBezTo>
                    <a:cubicBezTo>
                      <a:pt x="8680" y="30053"/>
                      <a:pt x="8740" y="30124"/>
                      <a:pt x="8799" y="30184"/>
                    </a:cubicBezTo>
                    <a:cubicBezTo>
                      <a:pt x="8823" y="30195"/>
                      <a:pt x="8835" y="30207"/>
                      <a:pt x="8847" y="30219"/>
                    </a:cubicBezTo>
                    <a:cubicBezTo>
                      <a:pt x="8894" y="30267"/>
                      <a:pt x="8930" y="30315"/>
                      <a:pt x="8978" y="30350"/>
                    </a:cubicBezTo>
                    <a:cubicBezTo>
                      <a:pt x="9001" y="30362"/>
                      <a:pt x="9013" y="30386"/>
                      <a:pt x="9037" y="30398"/>
                    </a:cubicBezTo>
                    <a:cubicBezTo>
                      <a:pt x="9073" y="30434"/>
                      <a:pt x="9109" y="30457"/>
                      <a:pt x="9144" y="30493"/>
                    </a:cubicBezTo>
                    <a:cubicBezTo>
                      <a:pt x="9156" y="30505"/>
                      <a:pt x="9180" y="30517"/>
                      <a:pt x="9192" y="30529"/>
                    </a:cubicBezTo>
                    <a:cubicBezTo>
                      <a:pt x="9240" y="30565"/>
                      <a:pt x="9287" y="30588"/>
                      <a:pt x="9335" y="30612"/>
                    </a:cubicBezTo>
                    <a:cubicBezTo>
                      <a:pt x="9835" y="30886"/>
                      <a:pt x="6751" y="89322"/>
                      <a:pt x="5525" y="117921"/>
                    </a:cubicBezTo>
                    <a:lnTo>
                      <a:pt x="20134" y="117992"/>
                    </a:lnTo>
                    <a:lnTo>
                      <a:pt x="19681" y="30803"/>
                    </a:lnTo>
                    <a:cubicBezTo>
                      <a:pt x="19681" y="30374"/>
                      <a:pt x="19789" y="29898"/>
                      <a:pt x="19908" y="29624"/>
                    </a:cubicBezTo>
                    <a:cubicBezTo>
                      <a:pt x="20265" y="28731"/>
                      <a:pt x="21217" y="26290"/>
                      <a:pt x="21420" y="25254"/>
                    </a:cubicBezTo>
                    <a:cubicBezTo>
                      <a:pt x="21610" y="24207"/>
                      <a:pt x="22075" y="22635"/>
                      <a:pt x="22217" y="21837"/>
                    </a:cubicBezTo>
                    <a:cubicBezTo>
                      <a:pt x="22396" y="20766"/>
                      <a:pt x="22634" y="20039"/>
                      <a:pt x="22801" y="18777"/>
                    </a:cubicBezTo>
                    <a:cubicBezTo>
                      <a:pt x="22801" y="18777"/>
                      <a:pt x="24408" y="16170"/>
                      <a:pt x="25027" y="15289"/>
                    </a:cubicBezTo>
                    <a:cubicBezTo>
                      <a:pt x="25646" y="14408"/>
                      <a:pt x="27278" y="12050"/>
                      <a:pt x="27718" y="10979"/>
                    </a:cubicBezTo>
                    <a:cubicBezTo>
                      <a:pt x="28159" y="9907"/>
                      <a:pt x="27885" y="9157"/>
                      <a:pt x="27397" y="8919"/>
                    </a:cubicBezTo>
                    <a:cubicBezTo>
                      <a:pt x="27257" y="8849"/>
                      <a:pt x="27081" y="8801"/>
                      <a:pt x="26882" y="8801"/>
                    </a:cubicBezTo>
                    <a:cubicBezTo>
                      <a:pt x="26402" y="8801"/>
                      <a:pt x="25786" y="9081"/>
                      <a:pt x="25206" y="10014"/>
                    </a:cubicBezTo>
                    <a:cubicBezTo>
                      <a:pt x="24384" y="11348"/>
                      <a:pt x="22717" y="13658"/>
                      <a:pt x="22063" y="14455"/>
                    </a:cubicBezTo>
                    <a:cubicBezTo>
                      <a:pt x="21468" y="15191"/>
                      <a:pt x="20794" y="16202"/>
                      <a:pt x="20372" y="16202"/>
                    </a:cubicBezTo>
                    <a:cubicBezTo>
                      <a:pt x="20330" y="16202"/>
                      <a:pt x="20290" y="16192"/>
                      <a:pt x="20253" y="16170"/>
                    </a:cubicBezTo>
                    <a:cubicBezTo>
                      <a:pt x="19848" y="15932"/>
                      <a:pt x="20039" y="14515"/>
                      <a:pt x="20408" y="13479"/>
                    </a:cubicBezTo>
                    <a:cubicBezTo>
                      <a:pt x="20765" y="12443"/>
                      <a:pt x="21515" y="9955"/>
                      <a:pt x="21741" y="8764"/>
                    </a:cubicBezTo>
                    <a:cubicBezTo>
                      <a:pt x="21979" y="7574"/>
                      <a:pt x="22908" y="4799"/>
                      <a:pt x="23003" y="4204"/>
                    </a:cubicBezTo>
                    <a:cubicBezTo>
                      <a:pt x="23098" y="3609"/>
                      <a:pt x="22777" y="2966"/>
                      <a:pt x="22075" y="2680"/>
                    </a:cubicBezTo>
                    <a:cubicBezTo>
                      <a:pt x="21919" y="2619"/>
                      <a:pt x="21761" y="2586"/>
                      <a:pt x="21604" y="2586"/>
                    </a:cubicBezTo>
                    <a:cubicBezTo>
                      <a:pt x="21054" y="2586"/>
                      <a:pt x="20515" y="3000"/>
                      <a:pt x="20098" y="4121"/>
                    </a:cubicBezTo>
                    <a:cubicBezTo>
                      <a:pt x="19562" y="5573"/>
                      <a:pt x="19098" y="7502"/>
                      <a:pt x="18860" y="8359"/>
                    </a:cubicBezTo>
                    <a:cubicBezTo>
                      <a:pt x="18610" y="9205"/>
                      <a:pt x="16943" y="13574"/>
                      <a:pt x="16598" y="14170"/>
                    </a:cubicBezTo>
                    <a:cubicBezTo>
                      <a:pt x="16481" y="14366"/>
                      <a:pt x="16321" y="14456"/>
                      <a:pt x="16161" y="14456"/>
                    </a:cubicBezTo>
                    <a:cubicBezTo>
                      <a:pt x="15846" y="14456"/>
                      <a:pt x="15534" y="14107"/>
                      <a:pt x="15574" y="13539"/>
                    </a:cubicBezTo>
                    <a:cubicBezTo>
                      <a:pt x="15633" y="12681"/>
                      <a:pt x="15598" y="9919"/>
                      <a:pt x="15514" y="8717"/>
                    </a:cubicBezTo>
                    <a:cubicBezTo>
                      <a:pt x="15431" y="7514"/>
                      <a:pt x="15348" y="5383"/>
                      <a:pt x="15324" y="4597"/>
                    </a:cubicBezTo>
                    <a:cubicBezTo>
                      <a:pt x="15312" y="3811"/>
                      <a:pt x="15348" y="1978"/>
                      <a:pt x="15336" y="1501"/>
                    </a:cubicBezTo>
                    <a:cubicBezTo>
                      <a:pt x="15312" y="1013"/>
                      <a:pt x="15217" y="37"/>
                      <a:pt x="14026" y="1"/>
                    </a:cubicBezTo>
                    <a:cubicBezTo>
                      <a:pt x="14007" y="1"/>
                      <a:pt x="13988" y="0"/>
                      <a:pt x="139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56;p27">
                <a:extLst>
                  <a:ext uri="{FF2B5EF4-FFF2-40B4-BE49-F238E27FC236}">
                    <a16:creationId xmlns:a16="http://schemas.microsoft.com/office/drawing/2014/main" id="{4662AADF-C6F5-9F7F-6A3E-B36031666537}"/>
                  </a:ext>
                </a:extLst>
              </p:cNvPr>
              <p:cNvSpPr/>
              <p:nvPr/>
            </p:nvSpPr>
            <p:spPr>
              <a:xfrm>
                <a:off x="6937882" y="3393927"/>
                <a:ext cx="302342" cy="1447946"/>
              </a:xfrm>
              <a:custGeom>
                <a:avLst/>
                <a:gdLst/>
                <a:ahLst/>
                <a:cxnLst/>
                <a:rect l="l" t="t" r="r" b="b"/>
                <a:pathLst>
                  <a:path w="16396" h="78522" extrusionOk="0">
                    <a:moveTo>
                      <a:pt x="3810" y="0"/>
                    </a:moveTo>
                    <a:lnTo>
                      <a:pt x="0" y="78272"/>
                    </a:lnTo>
                    <a:lnTo>
                      <a:pt x="16395" y="78522"/>
                    </a:lnTo>
                    <a:lnTo>
                      <a:pt x="15026" y="24"/>
                    </a:lnTo>
                    <a:cubicBezTo>
                      <a:pt x="15026" y="24"/>
                      <a:pt x="12106" y="769"/>
                      <a:pt x="8802" y="769"/>
                    </a:cubicBezTo>
                    <a:cubicBezTo>
                      <a:pt x="7127" y="769"/>
                      <a:pt x="5353" y="577"/>
                      <a:pt x="38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57;p27">
                <a:extLst>
                  <a:ext uri="{FF2B5EF4-FFF2-40B4-BE49-F238E27FC236}">
                    <a16:creationId xmlns:a16="http://schemas.microsoft.com/office/drawing/2014/main" id="{B054164E-B4BA-CD89-3EA1-6CE67CE7F131}"/>
                  </a:ext>
                </a:extLst>
              </p:cNvPr>
              <p:cNvSpPr/>
              <p:nvPr/>
            </p:nvSpPr>
            <p:spPr>
              <a:xfrm>
                <a:off x="6999139" y="3348472"/>
                <a:ext cx="226812" cy="79292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4300" extrusionOk="0">
                    <a:moveTo>
                      <a:pt x="11775" y="1"/>
                    </a:moveTo>
                    <a:cubicBezTo>
                      <a:pt x="9348" y="415"/>
                      <a:pt x="6936" y="532"/>
                      <a:pt x="4984" y="532"/>
                    </a:cubicBezTo>
                    <a:cubicBezTo>
                      <a:pt x="2448" y="532"/>
                      <a:pt x="691" y="334"/>
                      <a:pt x="691" y="334"/>
                    </a:cubicBezTo>
                    <a:lnTo>
                      <a:pt x="0" y="3382"/>
                    </a:lnTo>
                    <a:cubicBezTo>
                      <a:pt x="1860" y="4069"/>
                      <a:pt x="3830" y="4299"/>
                      <a:pt x="5635" y="4299"/>
                    </a:cubicBezTo>
                    <a:cubicBezTo>
                      <a:pt x="9308" y="4299"/>
                      <a:pt x="12299" y="3346"/>
                      <a:pt x="12299" y="3346"/>
                    </a:cubicBezTo>
                    <a:lnTo>
                      <a:pt x="117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58;p27">
              <a:extLst>
                <a:ext uri="{FF2B5EF4-FFF2-40B4-BE49-F238E27FC236}">
                  <a16:creationId xmlns:a16="http://schemas.microsoft.com/office/drawing/2014/main" id="{DB95848D-B8C0-3C16-B396-BE60AA6DC7BE}"/>
                </a:ext>
              </a:extLst>
            </p:cNvPr>
            <p:cNvGrpSpPr/>
            <p:nvPr/>
          </p:nvGrpSpPr>
          <p:grpSpPr>
            <a:xfrm>
              <a:off x="4571993" y="3047034"/>
              <a:ext cx="456021" cy="1816358"/>
              <a:chOff x="4571993" y="3047034"/>
              <a:chExt cx="456021" cy="1816358"/>
            </a:xfrm>
          </p:grpSpPr>
          <p:sp>
            <p:nvSpPr>
              <p:cNvPr id="206" name="Google Shape;159;p27">
                <a:extLst>
                  <a:ext uri="{FF2B5EF4-FFF2-40B4-BE49-F238E27FC236}">
                    <a16:creationId xmlns:a16="http://schemas.microsoft.com/office/drawing/2014/main" id="{5B99A496-256C-E70E-FB31-2EA607FF2404}"/>
                  </a:ext>
                </a:extLst>
              </p:cNvPr>
              <p:cNvSpPr/>
              <p:nvPr/>
            </p:nvSpPr>
            <p:spPr>
              <a:xfrm>
                <a:off x="4636754" y="3233960"/>
                <a:ext cx="358326" cy="509516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27631" extrusionOk="0">
                    <a:moveTo>
                      <a:pt x="6888" y="1"/>
                    </a:moveTo>
                    <a:cubicBezTo>
                      <a:pt x="6424" y="1"/>
                      <a:pt x="4600" y="5213"/>
                      <a:pt x="4116" y="5213"/>
                    </a:cubicBezTo>
                    <a:cubicBezTo>
                      <a:pt x="4083" y="5213"/>
                      <a:pt x="4057" y="5189"/>
                      <a:pt x="4037" y="5139"/>
                    </a:cubicBezTo>
                    <a:cubicBezTo>
                      <a:pt x="2751" y="4580"/>
                      <a:pt x="1001" y="4080"/>
                      <a:pt x="1" y="3615"/>
                    </a:cubicBezTo>
                    <a:lnTo>
                      <a:pt x="1" y="3615"/>
                    </a:lnTo>
                    <a:cubicBezTo>
                      <a:pt x="1" y="3615"/>
                      <a:pt x="3513" y="7461"/>
                      <a:pt x="1930" y="14664"/>
                    </a:cubicBezTo>
                    <a:cubicBezTo>
                      <a:pt x="2418" y="15248"/>
                      <a:pt x="2835" y="15700"/>
                      <a:pt x="3049" y="15855"/>
                    </a:cubicBezTo>
                    <a:cubicBezTo>
                      <a:pt x="3358" y="16069"/>
                      <a:pt x="3049" y="18986"/>
                      <a:pt x="2477" y="26892"/>
                    </a:cubicBezTo>
                    <a:cubicBezTo>
                      <a:pt x="3415" y="27081"/>
                      <a:pt x="6348" y="27631"/>
                      <a:pt x="9477" y="27631"/>
                    </a:cubicBezTo>
                    <a:cubicBezTo>
                      <a:pt x="11273" y="27631"/>
                      <a:pt x="13133" y="27450"/>
                      <a:pt x="14717" y="26916"/>
                    </a:cubicBezTo>
                    <a:cubicBezTo>
                      <a:pt x="14419" y="21832"/>
                      <a:pt x="14217" y="18522"/>
                      <a:pt x="14241" y="18355"/>
                    </a:cubicBezTo>
                    <a:cubicBezTo>
                      <a:pt x="14348" y="17593"/>
                      <a:pt x="14705" y="16260"/>
                      <a:pt x="15312" y="15188"/>
                    </a:cubicBezTo>
                    <a:cubicBezTo>
                      <a:pt x="15908" y="14128"/>
                      <a:pt x="17479" y="11176"/>
                      <a:pt x="17932" y="9902"/>
                    </a:cubicBezTo>
                    <a:cubicBezTo>
                      <a:pt x="18813" y="7485"/>
                      <a:pt x="19230" y="5437"/>
                      <a:pt x="19432" y="4044"/>
                    </a:cubicBezTo>
                    <a:lnTo>
                      <a:pt x="19432" y="4044"/>
                    </a:lnTo>
                    <a:cubicBezTo>
                      <a:pt x="19384" y="4155"/>
                      <a:pt x="19285" y="4183"/>
                      <a:pt x="19169" y="4183"/>
                    </a:cubicBezTo>
                    <a:cubicBezTo>
                      <a:pt x="19052" y="4183"/>
                      <a:pt x="18919" y="4155"/>
                      <a:pt x="18802" y="4155"/>
                    </a:cubicBezTo>
                    <a:cubicBezTo>
                      <a:pt x="18686" y="4155"/>
                      <a:pt x="18587" y="4183"/>
                      <a:pt x="18539" y="4294"/>
                    </a:cubicBezTo>
                    <a:cubicBezTo>
                      <a:pt x="17515" y="6556"/>
                      <a:pt x="16182" y="8735"/>
                      <a:pt x="15003" y="8794"/>
                    </a:cubicBezTo>
                    <a:cubicBezTo>
                      <a:pt x="14998" y="8795"/>
                      <a:pt x="14994" y="8795"/>
                      <a:pt x="14990" y="8795"/>
                    </a:cubicBezTo>
                    <a:cubicBezTo>
                      <a:pt x="14175" y="8795"/>
                      <a:pt x="15907" y="4215"/>
                      <a:pt x="15860" y="2841"/>
                    </a:cubicBezTo>
                    <a:lnTo>
                      <a:pt x="15860" y="2841"/>
                    </a:lnTo>
                    <a:cubicBezTo>
                      <a:pt x="15706" y="2959"/>
                      <a:pt x="15521" y="3008"/>
                      <a:pt x="15315" y="3008"/>
                    </a:cubicBezTo>
                    <a:cubicBezTo>
                      <a:pt x="14172" y="3008"/>
                      <a:pt x="12366" y="1479"/>
                      <a:pt x="11375" y="1479"/>
                    </a:cubicBezTo>
                    <a:cubicBezTo>
                      <a:pt x="11166" y="1479"/>
                      <a:pt x="10994" y="1546"/>
                      <a:pt x="10871" y="1710"/>
                    </a:cubicBezTo>
                    <a:cubicBezTo>
                      <a:pt x="10201" y="2597"/>
                      <a:pt x="9717" y="2938"/>
                      <a:pt x="9325" y="2938"/>
                    </a:cubicBezTo>
                    <a:cubicBezTo>
                      <a:pt x="8423" y="2938"/>
                      <a:pt x="8009" y="1132"/>
                      <a:pt x="6930" y="20"/>
                    </a:cubicBezTo>
                    <a:cubicBezTo>
                      <a:pt x="6918" y="7"/>
                      <a:pt x="6904" y="1"/>
                      <a:pt x="6888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60;p27">
                <a:extLst>
                  <a:ext uri="{FF2B5EF4-FFF2-40B4-BE49-F238E27FC236}">
                    <a16:creationId xmlns:a16="http://schemas.microsoft.com/office/drawing/2014/main" id="{140C9E7F-5A35-72F5-3A51-7B99747D9133}"/>
                  </a:ext>
                </a:extLst>
              </p:cNvPr>
              <p:cNvSpPr/>
              <p:nvPr/>
            </p:nvSpPr>
            <p:spPr>
              <a:xfrm>
                <a:off x="4661796" y="3047034"/>
                <a:ext cx="215840" cy="324489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7597" extrusionOk="0">
                    <a:moveTo>
                      <a:pt x="4080" y="0"/>
                    </a:moveTo>
                    <a:cubicBezTo>
                      <a:pt x="2057" y="0"/>
                      <a:pt x="1189" y="1373"/>
                      <a:pt x="965" y="1727"/>
                    </a:cubicBezTo>
                    <a:cubicBezTo>
                      <a:pt x="917" y="1786"/>
                      <a:pt x="893" y="2013"/>
                      <a:pt x="869" y="2358"/>
                    </a:cubicBezTo>
                    <a:cubicBezTo>
                      <a:pt x="786" y="3489"/>
                      <a:pt x="762" y="5977"/>
                      <a:pt x="619" y="8585"/>
                    </a:cubicBezTo>
                    <a:cubicBezTo>
                      <a:pt x="560" y="9811"/>
                      <a:pt x="476" y="11050"/>
                      <a:pt x="346" y="12193"/>
                    </a:cubicBezTo>
                    <a:cubicBezTo>
                      <a:pt x="322" y="12395"/>
                      <a:pt x="310" y="12574"/>
                      <a:pt x="298" y="12752"/>
                    </a:cubicBezTo>
                    <a:cubicBezTo>
                      <a:pt x="0" y="13645"/>
                      <a:pt x="846" y="15645"/>
                      <a:pt x="846" y="15645"/>
                    </a:cubicBezTo>
                    <a:cubicBezTo>
                      <a:pt x="1257" y="16245"/>
                      <a:pt x="1849" y="16468"/>
                      <a:pt x="2436" y="16468"/>
                    </a:cubicBezTo>
                    <a:cubicBezTo>
                      <a:pt x="2817" y="16468"/>
                      <a:pt x="3197" y="16374"/>
                      <a:pt x="3524" y="16229"/>
                    </a:cubicBezTo>
                    <a:cubicBezTo>
                      <a:pt x="4715" y="15705"/>
                      <a:pt x="5453" y="13252"/>
                      <a:pt x="5882" y="10561"/>
                    </a:cubicBezTo>
                    <a:lnTo>
                      <a:pt x="5882" y="10561"/>
                    </a:lnTo>
                    <a:cubicBezTo>
                      <a:pt x="5810" y="11371"/>
                      <a:pt x="5727" y="12157"/>
                      <a:pt x="5632" y="12871"/>
                    </a:cubicBezTo>
                    <a:cubicBezTo>
                      <a:pt x="5501" y="13859"/>
                      <a:pt x="4775" y="15931"/>
                      <a:pt x="4977" y="16455"/>
                    </a:cubicBezTo>
                    <a:cubicBezTo>
                      <a:pt x="5299" y="17302"/>
                      <a:pt x="5956" y="17596"/>
                      <a:pt x="6619" y="17596"/>
                    </a:cubicBezTo>
                    <a:cubicBezTo>
                      <a:pt x="6963" y="17596"/>
                      <a:pt x="7308" y="17517"/>
                      <a:pt x="7608" y="17396"/>
                    </a:cubicBezTo>
                    <a:cubicBezTo>
                      <a:pt x="8823" y="16884"/>
                      <a:pt x="10323" y="12955"/>
                      <a:pt x="10668" y="10430"/>
                    </a:cubicBezTo>
                    <a:cubicBezTo>
                      <a:pt x="10728" y="10061"/>
                      <a:pt x="10775" y="9680"/>
                      <a:pt x="10823" y="9311"/>
                    </a:cubicBezTo>
                    <a:cubicBezTo>
                      <a:pt x="11109" y="7168"/>
                      <a:pt x="11704" y="2906"/>
                      <a:pt x="11609" y="2513"/>
                    </a:cubicBezTo>
                    <a:cubicBezTo>
                      <a:pt x="11490" y="2051"/>
                      <a:pt x="11207" y="870"/>
                      <a:pt x="9421" y="870"/>
                    </a:cubicBezTo>
                    <a:cubicBezTo>
                      <a:pt x="9412" y="870"/>
                      <a:pt x="9403" y="870"/>
                      <a:pt x="9394" y="870"/>
                    </a:cubicBezTo>
                    <a:cubicBezTo>
                      <a:pt x="8204" y="870"/>
                      <a:pt x="7370" y="1286"/>
                      <a:pt x="6953" y="1560"/>
                    </a:cubicBezTo>
                    <a:cubicBezTo>
                      <a:pt x="6953" y="1560"/>
                      <a:pt x="6743" y="2145"/>
                      <a:pt x="6674" y="2145"/>
                    </a:cubicBezTo>
                    <a:cubicBezTo>
                      <a:pt x="6666" y="2145"/>
                      <a:pt x="6659" y="2137"/>
                      <a:pt x="6656" y="2120"/>
                    </a:cubicBezTo>
                    <a:cubicBezTo>
                      <a:pt x="6572" y="1691"/>
                      <a:pt x="6180" y="24"/>
                      <a:pt x="4132" y="1"/>
                    </a:cubicBezTo>
                    <a:cubicBezTo>
                      <a:pt x="4114" y="0"/>
                      <a:pt x="4097" y="0"/>
                      <a:pt x="4080" y="0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61;p27">
                <a:extLst>
                  <a:ext uri="{FF2B5EF4-FFF2-40B4-BE49-F238E27FC236}">
                    <a16:creationId xmlns:a16="http://schemas.microsoft.com/office/drawing/2014/main" id="{6304ED25-064F-4965-8DC9-F2CD847A2D67}"/>
                  </a:ext>
                </a:extLst>
              </p:cNvPr>
              <p:cNvSpPr/>
              <p:nvPr/>
            </p:nvSpPr>
            <p:spPr>
              <a:xfrm>
                <a:off x="4636754" y="3574178"/>
                <a:ext cx="320358" cy="1289214"/>
              </a:xfrm>
              <a:custGeom>
                <a:avLst/>
                <a:gdLst/>
                <a:ahLst/>
                <a:cxnLst/>
                <a:rect l="l" t="t" r="r" b="b"/>
                <a:pathLst>
                  <a:path w="17373" h="69914" extrusionOk="0">
                    <a:moveTo>
                      <a:pt x="15205" y="0"/>
                    </a:moveTo>
                    <a:cubicBezTo>
                      <a:pt x="15098" y="48"/>
                      <a:pt x="14979" y="84"/>
                      <a:pt x="14848" y="131"/>
                    </a:cubicBezTo>
                    <a:cubicBezTo>
                      <a:pt x="13263" y="665"/>
                      <a:pt x="11404" y="846"/>
                      <a:pt x="9609" y="846"/>
                    </a:cubicBezTo>
                    <a:cubicBezTo>
                      <a:pt x="6481" y="846"/>
                      <a:pt x="3551" y="297"/>
                      <a:pt x="2620" y="108"/>
                    </a:cubicBezTo>
                    <a:cubicBezTo>
                      <a:pt x="2418" y="60"/>
                      <a:pt x="2311" y="36"/>
                      <a:pt x="2311" y="36"/>
                    </a:cubicBezTo>
                    <a:cubicBezTo>
                      <a:pt x="1989" y="3215"/>
                      <a:pt x="1" y="69807"/>
                      <a:pt x="1" y="69807"/>
                    </a:cubicBezTo>
                    <a:lnTo>
                      <a:pt x="1680" y="69914"/>
                    </a:lnTo>
                    <a:lnTo>
                      <a:pt x="17372" y="69866"/>
                    </a:lnTo>
                    <a:cubicBezTo>
                      <a:pt x="17146" y="62830"/>
                      <a:pt x="15205" y="0"/>
                      <a:pt x="15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62;p27">
                <a:extLst>
                  <a:ext uri="{FF2B5EF4-FFF2-40B4-BE49-F238E27FC236}">
                    <a16:creationId xmlns:a16="http://schemas.microsoft.com/office/drawing/2014/main" id="{FA19F6FD-8499-9A35-CB61-4477FF8BBBC8}"/>
                  </a:ext>
                </a:extLst>
              </p:cNvPr>
              <p:cNvSpPr/>
              <p:nvPr/>
            </p:nvSpPr>
            <p:spPr>
              <a:xfrm>
                <a:off x="4672767" y="3565401"/>
                <a:ext cx="252499" cy="91997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4989" extrusionOk="0">
                    <a:moveTo>
                      <a:pt x="179" y="0"/>
                    </a:moveTo>
                    <a:cubicBezTo>
                      <a:pt x="143" y="572"/>
                      <a:pt x="84" y="2274"/>
                      <a:pt x="1" y="4798"/>
                    </a:cubicBezTo>
                    <a:lnTo>
                      <a:pt x="13693" y="4989"/>
                    </a:lnTo>
                    <a:cubicBezTo>
                      <a:pt x="13574" y="2584"/>
                      <a:pt x="13383" y="131"/>
                      <a:pt x="13383" y="131"/>
                    </a:cubicBezTo>
                    <a:cubicBezTo>
                      <a:pt x="13264" y="191"/>
                      <a:pt x="13145" y="238"/>
                      <a:pt x="13026" y="286"/>
                    </a:cubicBezTo>
                    <a:cubicBezTo>
                      <a:pt x="11494" y="891"/>
                      <a:pt x="9703" y="1102"/>
                      <a:pt x="7953" y="1102"/>
                    </a:cubicBezTo>
                    <a:cubicBezTo>
                      <a:pt x="4643" y="1102"/>
                      <a:pt x="1482" y="348"/>
                      <a:pt x="501" y="83"/>
                    </a:cubicBezTo>
                    <a:cubicBezTo>
                      <a:pt x="298" y="36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163;p27">
                <a:extLst>
                  <a:ext uri="{FF2B5EF4-FFF2-40B4-BE49-F238E27FC236}">
                    <a16:creationId xmlns:a16="http://schemas.microsoft.com/office/drawing/2014/main" id="{D5C31AF0-1D19-4A1C-B86D-AD969FFA1ED9}"/>
                  </a:ext>
                </a:extLst>
              </p:cNvPr>
              <p:cNvSpPr/>
              <p:nvPr/>
            </p:nvSpPr>
            <p:spPr>
              <a:xfrm>
                <a:off x="4805369" y="3100583"/>
                <a:ext cx="222645" cy="309423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6780" extrusionOk="0">
                    <a:moveTo>
                      <a:pt x="6142" y="1"/>
                    </a:moveTo>
                    <a:cubicBezTo>
                      <a:pt x="5084" y="1"/>
                      <a:pt x="4388" y="616"/>
                      <a:pt x="4156" y="811"/>
                    </a:cubicBezTo>
                    <a:cubicBezTo>
                      <a:pt x="4109" y="859"/>
                      <a:pt x="4013" y="1061"/>
                      <a:pt x="3894" y="1371"/>
                    </a:cubicBezTo>
                    <a:cubicBezTo>
                      <a:pt x="3501" y="2419"/>
                      <a:pt x="2763" y="4740"/>
                      <a:pt x="1894" y="7157"/>
                    </a:cubicBezTo>
                    <a:cubicBezTo>
                      <a:pt x="1489" y="8276"/>
                      <a:pt x="1061" y="9419"/>
                      <a:pt x="620" y="10455"/>
                    </a:cubicBezTo>
                    <a:cubicBezTo>
                      <a:pt x="549" y="10634"/>
                      <a:pt x="477" y="10801"/>
                      <a:pt x="418" y="10967"/>
                    </a:cubicBezTo>
                    <a:cubicBezTo>
                      <a:pt x="370" y="10955"/>
                      <a:pt x="322" y="10932"/>
                      <a:pt x="287" y="10908"/>
                    </a:cubicBezTo>
                    <a:cubicBezTo>
                      <a:pt x="239" y="10991"/>
                      <a:pt x="191" y="11074"/>
                      <a:pt x="144" y="11158"/>
                    </a:cubicBezTo>
                    <a:cubicBezTo>
                      <a:pt x="144" y="11158"/>
                      <a:pt x="132" y="11170"/>
                      <a:pt x="132" y="11182"/>
                    </a:cubicBezTo>
                    <a:cubicBezTo>
                      <a:pt x="214" y="11065"/>
                      <a:pt x="250" y="11019"/>
                      <a:pt x="256" y="11019"/>
                    </a:cubicBezTo>
                    <a:cubicBezTo>
                      <a:pt x="270" y="11019"/>
                      <a:pt x="160" y="11212"/>
                      <a:pt x="72" y="11372"/>
                    </a:cubicBezTo>
                    <a:cubicBezTo>
                      <a:pt x="37" y="11467"/>
                      <a:pt x="13" y="11563"/>
                      <a:pt x="1" y="11634"/>
                    </a:cubicBezTo>
                    <a:cubicBezTo>
                      <a:pt x="1" y="11682"/>
                      <a:pt x="1" y="11729"/>
                      <a:pt x="13" y="11789"/>
                    </a:cubicBezTo>
                    <a:cubicBezTo>
                      <a:pt x="25" y="12122"/>
                      <a:pt x="49" y="12456"/>
                      <a:pt x="60" y="12789"/>
                    </a:cubicBezTo>
                    <a:cubicBezTo>
                      <a:pt x="84" y="13194"/>
                      <a:pt x="561" y="13908"/>
                      <a:pt x="549" y="14289"/>
                    </a:cubicBezTo>
                    <a:cubicBezTo>
                      <a:pt x="846" y="15293"/>
                      <a:pt x="1686" y="15653"/>
                      <a:pt x="2443" y="15653"/>
                    </a:cubicBezTo>
                    <a:cubicBezTo>
                      <a:pt x="2502" y="15653"/>
                      <a:pt x="2562" y="15651"/>
                      <a:pt x="2620" y="15646"/>
                    </a:cubicBezTo>
                    <a:cubicBezTo>
                      <a:pt x="3775" y="15551"/>
                      <a:pt x="4621" y="13170"/>
                      <a:pt x="5752" y="10777"/>
                    </a:cubicBezTo>
                    <a:lnTo>
                      <a:pt x="5752" y="10777"/>
                    </a:lnTo>
                    <a:cubicBezTo>
                      <a:pt x="5466" y="11515"/>
                      <a:pt x="5168" y="12229"/>
                      <a:pt x="4882" y="12872"/>
                    </a:cubicBezTo>
                    <a:cubicBezTo>
                      <a:pt x="4490" y="13753"/>
                      <a:pt x="4335" y="14456"/>
                      <a:pt x="4359" y="15004"/>
                    </a:cubicBezTo>
                    <a:cubicBezTo>
                      <a:pt x="4393" y="16333"/>
                      <a:pt x="5387" y="16780"/>
                      <a:pt x="6204" y="16780"/>
                    </a:cubicBezTo>
                    <a:cubicBezTo>
                      <a:pt x="6236" y="16780"/>
                      <a:pt x="6268" y="16779"/>
                      <a:pt x="6299" y="16778"/>
                    </a:cubicBezTo>
                    <a:cubicBezTo>
                      <a:pt x="7478" y="16718"/>
                      <a:pt x="8812" y="14527"/>
                      <a:pt x="9835" y="12277"/>
                    </a:cubicBezTo>
                    <a:cubicBezTo>
                      <a:pt x="9990" y="11944"/>
                      <a:pt x="10145" y="11610"/>
                      <a:pt x="10288" y="11277"/>
                    </a:cubicBezTo>
                    <a:cubicBezTo>
                      <a:pt x="11145" y="9360"/>
                      <a:pt x="11919" y="7574"/>
                      <a:pt x="11943" y="7169"/>
                    </a:cubicBezTo>
                    <a:cubicBezTo>
                      <a:pt x="11979" y="6693"/>
                      <a:pt x="12074" y="5479"/>
                      <a:pt x="10562" y="4883"/>
                    </a:cubicBezTo>
                    <a:cubicBezTo>
                      <a:pt x="10020" y="4667"/>
                      <a:pt x="9533" y="4597"/>
                      <a:pt x="9131" y="4597"/>
                    </a:cubicBezTo>
                    <a:cubicBezTo>
                      <a:pt x="8783" y="4597"/>
                      <a:pt x="8499" y="4649"/>
                      <a:pt x="8300" y="4705"/>
                    </a:cubicBezTo>
                    <a:cubicBezTo>
                      <a:pt x="8621" y="3871"/>
                      <a:pt x="8823" y="3276"/>
                      <a:pt x="8847" y="3109"/>
                    </a:cubicBezTo>
                    <a:cubicBezTo>
                      <a:pt x="8907" y="2681"/>
                      <a:pt x="9050" y="966"/>
                      <a:pt x="7335" y="252"/>
                    </a:cubicBezTo>
                    <a:cubicBezTo>
                      <a:pt x="6899" y="71"/>
                      <a:pt x="6500" y="1"/>
                      <a:pt x="6142" y="1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64;p27">
                <a:extLst>
                  <a:ext uri="{FF2B5EF4-FFF2-40B4-BE49-F238E27FC236}">
                    <a16:creationId xmlns:a16="http://schemas.microsoft.com/office/drawing/2014/main" id="{0E2E3FA8-44EC-7EEA-AD26-5C5837590779}"/>
                  </a:ext>
                </a:extLst>
              </p:cNvPr>
              <p:cNvSpPr/>
              <p:nvPr/>
            </p:nvSpPr>
            <p:spPr>
              <a:xfrm>
                <a:off x="4571993" y="3218802"/>
                <a:ext cx="256021" cy="285580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87" extrusionOk="0">
                    <a:moveTo>
                      <a:pt x="4375" y="1"/>
                    </a:moveTo>
                    <a:cubicBezTo>
                      <a:pt x="4033" y="1"/>
                      <a:pt x="3735" y="56"/>
                      <a:pt x="3394" y="115"/>
                    </a:cubicBezTo>
                    <a:cubicBezTo>
                      <a:pt x="2370" y="282"/>
                      <a:pt x="1286" y="580"/>
                      <a:pt x="560" y="3437"/>
                    </a:cubicBezTo>
                    <a:cubicBezTo>
                      <a:pt x="1" y="5664"/>
                      <a:pt x="1108" y="9176"/>
                      <a:pt x="2334" y="11533"/>
                    </a:cubicBezTo>
                    <a:cubicBezTo>
                      <a:pt x="3715" y="14177"/>
                      <a:pt x="5442" y="15486"/>
                      <a:pt x="5442" y="15486"/>
                    </a:cubicBezTo>
                    <a:cubicBezTo>
                      <a:pt x="10430" y="9628"/>
                      <a:pt x="4228" y="5211"/>
                      <a:pt x="4227" y="5211"/>
                    </a:cubicBezTo>
                    <a:lnTo>
                      <a:pt x="4227" y="5211"/>
                    </a:lnTo>
                    <a:cubicBezTo>
                      <a:pt x="5227" y="5675"/>
                      <a:pt x="6442" y="6449"/>
                      <a:pt x="7728" y="7009"/>
                    </a:cubicBezTo>
                    <a:cubicBezTo>
                      <a:pt x="8525" y="7366"/>
                      <a:pt x="9335" y="7628"/>
                      <a:pt x="10145" y="7711"/>
                    </a:cubicBezTo>
                    <a:cubicBezTo>
                      <a:pt x="10334" y="7729"/>
                      <a:pt x="10545" y="7740"/>
                      <a:pt x="10770" y="7740"/>
                    </a:cubicBezTo>
                    <a:cubicBezTo>
                      <a:pt x="11296" y="7740"/>
                      <a:pt x="11896" y="7683"/>
                      <a:pt x="12455" y="7533"/>
                    </a:cubicBezTo>
                    <a:cubicBezTo>
                      <a:pt x="12455" y="7533"/>
                      <a:pt x="13598" y="7259"/>
                      <a:pt x="13740" y="5902"/>
                    </a:cubicBezTo>
                    <a:cubicBezTo>
                      <a:pt x="13883" y="4532"/>
                      <a:pt x="13574" y="5140"/>
                      <a:pt x="13455" y="4783"/>
                    </a:cubicBezTo>
                    <a:cubicBezTo>
                      <a:pt x="13324" y="4711"/>
                      <a:pt x="13193" y="4640"/>
                      <a:pt x="13062" y="4556"/>
                    </a:cubicBezTo>
                    <a:cubicBezTo>
                      <a:pt x="12812" y="4449"/>
                      <a:pt x="12526" y="4342"/>
                      <a:pt x="12252" y="4175"/>
                    </a:cubicBezTo>
                    <a:cubicBezTo>
                      <a:pt x="11419" y="3687"/>
                      <a:pt x="9692" y="2461"/>
                      <a:pt x="8240" y="1544"/>
                    </a:cubicBezTo>
                    <a:cubicBezTo>
                      <a:pt x="7549" y="1103"/>
                      <a:pt x="6918" y="734"/>
                      <a:pt x="6478" y="544"/>
                    </a:cubicBezTo>
                    <a:cubicBezTo>
                      <a:pt x="6025" y="353"/>
                      <a:pt x="5668" y="222"/>
                      <a:pt x="5346" y="139"/>
                    </a:cubicBezTo>
                    <a:cubicBezTo>
                      <a:pt x="4962" y="38"/>
                      <a:pt x="4654" y="1"/>
                      <a:pt x="437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" name="Google Shape;165;p27">
              <a:extLst>
                <a:ext uri="{FF2B5EF4-FFF2-40B4-BE49-F238E27FC236}">
                  <a16:creationId xmlns:a16="http://schemas.microsoft.com/office/drawing/2014/main" id="{3ABAD2D5-5776-03F7-CEDA-5956FB9D83B8}"/>
                </a:ext>
              </a:extLst>
            </p:cNvPr>
            <p:cNvGrpSpPr/>
            <p:nvPr/>
          </p:nvGrpSpPr>
          <p:grpSpPr>
            <a:xfrm>
              <a:off x="6425877" y="3127819"/>
              <a:ext cx="476674" cy="1712302"/>
              <a:chOff x="6425877" y="3127819"/>
              <a:chExt cx="476674" cy="1712302"/>
            </a:xfrm>
          </p:grpSpPr>
          <p:sp>
            <p:nvSpPr>
              <p:cNvPr id="203" name="Google Shape;166;p27">
                <a:extLst>
                  <a:ext uri="{FF2B5EF4-FFF2-40B4-BE49-F238E27FC236}">
                    <a16:creationId xmlns:a16="http://schemas.microsoft.com/office/drawing/2014/main" id="{D447DEFD-4144-B47D-9D48-832BD3004A26}"/>
                  </a:ext>
                </a:extLst>
              </p:cNvPr>
              <p:cNvSpPr/>
              <p:nvPr/>
            </p:nvSpPr>
            <p:spPr>
              <a:xfrm>
                <a:off x="6425877" y="3127819"/>
                <a:ext cx="476674" cy="1712302"/>
              </a:xfrm>
              <a:custGeom>
                <a:avLst/>
                <a:gdLst/>
                <a:ahLst/>
                <a:cxnLst/>
                <a:rect l="l" t="t" r="r" b="b"/>
                <a:pathLst>
                  <a:path w="25850" h="92858" extrusionOk="0">
                    <a:moveTo>
                      <a:pt x="13117" y="1"/>
                    </a:moveTo>
                    <a:cubicBezTo>
                      <a:pt x="13111" y="1"/>
                      <a:pt x="13104" y="1"/>
                      <a:pt x="13098" y="1"/>
                    </a:cubicBezTo>
                    <a:cubicBezTo>
                      <a:pt x="12002" y="25"/>
                      <a:pt x="11907" y="918"/>
                      <a:pt x="11883" y="1358"/>
                    </a:cubicBezTo>
                    <a:cubicBezTo>
                      <a:pt x="11860" y="1811"/>
                      <a:pt x="11883" y="3490"/>
                      <a:pt x="11860" y="4216"/>
                    </a:cubicBezTo>
                    <a:cubicBezTo>
                      <a:pt x="11836" y="4942"/>
                      <a:pt x="11729" y="6895"/>
                      <a:pt x="11645" y="8002"/>
                    </a:cubicBezTo>
                    <a:cubicBezTo>
                      <a:pt x="11562" y="9097"/>
                      <a:pt x="11490" y="11645"/>
                      <a:pt x="11538" y="12431"/>
                    </a:cubicBezTo>
                    <a:cubicBezTo>
                      <a:pt x="11569" y="12957"/>
                      <a:pt x="11286" y="13275"/>
                      <a:pt x="11000" y="13275"/>
                    </a:cubicBezTo>
                    <a:cubicBezTo>
                      <a:pt x="10852" y="13275"/>
                      <a:pt x="10703" y="13190"/>
                      <a:pt x="10598" y="13003"/>
                    </a:cubicBezTo>
                    <a:cubicBezTo>
                      <a:pt x="10288" y="12455"/>
                      <a:pt x="8800" y="8419"/>
                      <a:pt x="8573" y="7633"/>
                    </a:cubicBezTo>
                    <a:cubicBezTo>
                      <a:pt x="8359" y="6847"/>
                      <a:pt x="7954" y="5073"/>
                      <a:pt x="7478" y="3740"/>
                    </a:cubicBezTo>
                    <a:cubicBezTo>
                      <a:pt x="7104" y="2693"/>
                      <a:pt x="6606" y="2299"/>
                      <a:pt x="6098" y="2299"/>
                    </a:cubicBezTo>
                    <a:cubicBezTo>
                      <a:pt x="5958" y="2299"/>
                      <a:pt x="5818" y="2329"/>
                      <a:pt x="5680" y="2382"/>
                    </a:cubicBezTo>
                    <a:cubicBezTo>
                      <a:pt x="5025" y="2644"/>
                      <a:pt x="4728" y="3228"/>
                      <a:pt x="4811" y="3775"/>
                    </a:cubicBezTo>
                    <a:cubicBezTo>
                      <a:pt x="4883" y="4323"/>
                      <a:pt x="5716" y="6895"/>
                      <a:pt x="5918" y="7990"/>
                    </a:cubicBezTo>
                    <a:cubicBezTo>
                      <a:pt x="6121" y="9085"/>
                      <a:pt x="6788" y="11371"/>
                      <a:pt x="7109" y="12336"/>
                    </a:cubicBezTo>
                    <a:cubicBezTo>
                      <a:pt x="7430" y="13288"/>
                      <a:pt x="7585" y="14598"/>
                      <a:pt x="7216" y="14812"/>
                    </a:cubicBezTo>
                    <a:cubicBezTo>
                      <a:pt x="7184" y="14830"/>
                      <a:pt x="7149" y="14838"/>
                      <a:pt x="7112" y="14838"/>
                    </a:cubicBezTo>
                    <a:cubicBezTo>
                      <a:pt x="6722" y="14838"/>
                      <a:pt x="6117" y="13903"/>
                      <a:pt x="5573" y="13217"/>
                    </a:cubicBezTo>
                    <a:cubicBezTo>
                      <a:pt x="4978" y="12467"/>
                      <a:pt x="3466" y="10324"/>
                      <a:pt x="2727" y="9097"/>
                    </a:cubicBezTo>
                    <a:cubicBezTo>
                      <a:pt x="2201" y="8231"/>
                      <a:pt x="1625" y="7970"/>
                      <a:pt x="1179" y="7970"/>
                    </a:cubicBezTo>
                    <a:cubicBezTo>
                      <a:pt x="1000" y="7970"/>
                      <a:pt x="841" y="8012"/>
                      <a:pt x="715" y="8073"/>
                    </a:cubicBezTo>
                    <a:cubicBezTo>
                      <a:pt x="275" y="8288"/>
                      <a:pt x="1" y="8978"/>
                      <a:pt x="406" y="9967"/>
                    </a:cubicBezTo>
                    <a:cubicBezTo>
                      <a:pt x="799" y="10955"/>
                      <a:pt x="2275" y="13134"/>
                      <a:pt x="2835" y="13943"/>
                    </a:cubicBezTo>
                    <a:cubicBezTo>
                      <a:pt x="3394" y="14765"/>
                      <a:pt x="4847" y="17182"/>
                      <a:pt x="4847" y="17182"/>
                    </a:cubicBezTo>
                    <a:cubicBezTo>
                      <a:pt x="5002" y="18337"/>
                      <a:pt x="5204" y="19015"/>
                      <a:pt x="5359" y="20003"/>
                    </a:cubicBezTo>
                    <a:cubicBezTo>
                      <a:pt x="5478" y="20730"/>
                      <a:pt x="5883" y="22182"/>
                      <a:pt x="6061" y="23147"/>
                    </a:cubicBezTo>
                    <a:cubicBezTo>
                      <a:pt x="6240" y="24099"/>
                      <a:pt x="7085" y="26361"/>
                      <a:pt x="7407" y="27183"/>
                    </a:cubicBezTo>
                    <a:cubicBezTo>
                      <a:pt x="7514" y="27421"/>
                      <a:pt x="7585" y="28945"/>
                      <a:pt x="7645" y="29338"/>
                    </a:cubicBezTo>
                    <a:cubicBezTo>
                      <a:pt x="7597" y="36958"/>
                      <a:pt x="7371" y="76606"/>
                      <a:pt x="7157" y="92715"/>
                    </a:cubicBezTo>
                    <a:lnTo>
                      <a:pt x="18849" y="92858"/>
                    </a:lnTo>
                    <a:cubicBezTo>
                      <a:pt x="18003" y="66545"/>
                      <a:pt x="16658" y="28433"/>
                      <a:pt x="17122" y="28195"/>
                    </a:cubicBezTo>
                    <a:cubicBezTo>
                      <a:pt x="17146" y="28183"/>
                      <a:pt x="17158" y="28171"/>
                      <a:pt x="17182" y="28159"/>
                    </a:cubicBezTo>
                    <a:cubicBezTo>
                      <a:pt x="17205" y="28147"/>
                      <a:pt x="17229" y="28124"/>
                      <a:pt x="17253" y="28112"/>
                    </a:cubicBezTo>
                    <a:cubicBezTo>
                      <a:pt x="17265" y="28100"/>
                      <a:pt x="17277" y="28088"/>
                      <a:pt x="17301" y="28076"/>
                    </a:cubicBezTo>
                    <a:cubicBezTo>
                      <a:pt x="17325" y="28052"/>
                      <a:pt x="17360" y="28028"/>
                      <a:pt x="17396" y="27993"/>
                    </a:cubicBezTo>
                    <a:cubicBezTo>
                      <a:pt x="17420" y="27981"/>
                      <a:pt x="17432" y="27969"/>
                      <a:pt x="17456" y="27945"/>
                    </a:cubicBezTo>
                    <a:cubicBezTo>
                      <a:pt x="17491" y="27921"/>
                      <a:pt x="17527" y="27874"/>
                      <a:pt x="17575" y="27838"/>
                    </a:cubicBezTo>
                    <a:cubicBezTo>
                      <a:pt x="17586" y="27826"/>
                      <a:pt x="17598" y="27814"/>
                      <a:pt x="17610" y="27802"/>
                    </a:cubicBezTo>
                    <a:cubicBezTo>
                      <a:pt x="17670" y="27743"/>
                      <a:pt x="17729" y="27683"/>
                      <a:pt x="17789" y="27623"/>
                    </a:cubicBezTo>
                    <a:cubicBezTo>
                      <a:pt x="17801" y="27612"/>
                      <a:pt x="17801" y="27600"/>
                      <a:pt x="17813" y="27588"/>
                    </a:cubicBezTo>
                    <a:cubicBezTo>
                      <a:pt x="17872" y="27540"/>
                      <a:pt x="17920" y="27481"/>
                      <a:pt x="17967" y="27421"/>
                    </a:cubicBezTo>
                    <a:cubicBezTo>
                      <a:pt x="17991" y="27409"/>
                      <a:pt x="18003" y="27385"/>
                      <a:pt x="18015" y="27373"/>
                    </a:cubicBezTo>
                    <a:cubicBezTo>
                      <a:pt x="18063" y="27314"/>
                      <a:pt x="18122" y="27254"/>
                      <a:pt x="18170" y="27195"/>
                    </a:cubicBezTo>
                    <a:cubicBezTo>
                      <a:pt x="18182" y="27183"/>
                      <a:pt x="18194" y="27171"/>
                      <a:pt x="18206" y="27159"/>
                    </a:cubicBezTo>
                    <a:cubicBezTo>
                      <a:pt x="18265" y="27088"/>
                      <a:pt x="18337" y="27004"/>
                      <a:pt x="18396" y="26933"/>
                    </a:cubicBezTo>
                    <a:cubicBezTo>
                      <a:pt x="18408" y="26921"/>
                      <a:pt x="18408" y="26909"/>
                      <a:pt x="18420" y="26909"/>
                    </a:cubicBezTo>
                    <a:cubicBezTo>
                      <a:pt x="18479" y="26838"/>
                      <a:pt x="18527" y="26766"/>
                      <a:pt x="18587" y="26695"/>
                    </a:cubicBezTo>
                    <a:cubicBezTo>
                      <a:pt x="18587" y="26695"/>
                      <a:pt x="18599" y="26683"/>
                      <a:pt x="18599" y="26683"/>
                    </a:cubicBezTo>
                    <a:cubicBezTo>
                      <a:pt x="18813" y="26409"/>
                      <a:pt x="19027" y="26135"/>
                      <a:pt x="19206" y="25897"/>
                    </a:cubicBezTo>
                    <a:cubicBezTo>
                      <a:pt x="19218" y="25885"/>
                      <a:pt x="19218" y="25873"/>
                      <a:pt x="19230" y="25861"/>
                    </a:cubicBezTo>
                    <a:cubicBezTo>
                      <a:pt x="19277" y="25790"/>
                      <a:pt x="19337" y="25718"/>
                      <a:pt x="19384" y="25647"/>
                    </a:cubicBezTo>
                    <a:cubicBezTo>
                      <a:pt x="19444" y="25564"/>
                      <a:pt x="19503" y="25480"/>
                      <a:pt x="19575" y="25397"/>
                    </a:cubicBezTo>
                    <a:cubicBezTo>
                      <a:pt x="20146" y="24647"/>
                      <a:pt x="21123" y="23563"/>
                      <a:pt x="21718" y="22551"/>
                    </a:cubicBezTo>
                    <a:cubicBezTo>
                      <a:pt x="21777" y="22456"/>
                      <a:pt x="21825" y="22361"/>
                      <a:pt x="21873" y="22278"/>
                    </a:cubicBezTo>
                    <a:cubicBezTo>
                      <a:pt x="22194" y="21658"/>
                      <a:pt x="22325" y="20373"/>
                      <a:pt x="22932" y="19611"/>
                    </a:cubicBezTo>
                    <a:cubicBezTo>
                      <a:pt x="23409" y="19015"/>
                      <a:pt x="24135" y="17467"/>
                      <a:pt x="24659" y="16444"/>
                    </a:cubicBezTo>
                    <a:cubicBezTo>
                      <a:pt x="24695" y="16348"/>
                      <a:pt x="24742" y="16277"/>
                      <a:pt x="24778" y="16194"/>
                    </a:cubicBezTo>
                    <a:cubicBezTo>
                      <a:pt x="24837" y="16086"/>
                      <a:pt x="24885" y="15991"/>
                      <a:pt x="24933" y="15908"/>
                    </a:cubicBezTo>
                    <a:cubicBezTo>
                      <a:pt x="24968" y="15836"/>
                      <a:pt x="25004" y="15777"/>
                      <a:pt x="25040" y="15729"/>
                    </a:cubicBezTo>
                    <a:cubicBezTo>
                      <a:pt x="25087" y="15634"/>
                      <a:pt x="25147" y="15551"/>
                      <a:pt x="25206" y="15467"/>
                    </a:cubicBezTo>
                    <a:cubicBezTo>
                      <a:pt x="25218" y="15455"/>
                      <a:pt x="25218" y="15443"/>
                      <a:pt x="25230" y="15432"/>
                    </a:cubicBezTo>
                    <a:cubicBezTo>
                      <a:pt x="25421" y="15181"/>
                      <a:pt x="25623" y="14979"/>
                      <a:pt x="25742" y="14789"/>
                    </a:cubicBezTo>
                    <a:cubicBezTo>
                      <a:pt x="25754" y="14777"/>
                      <a:pt x="25766" y="14753"/>
                      <a:pt x="25766" y="14741"/>
                    </a:cubicBezTo>
                    <a:cubicBezTo>
                      <a:pt x="25778" y="14717"/>
                      <a:pt x="25790" y="14693"/>
                      <a:pt x="25802" y="14670"/>
                    </a:cubicBezTo>
                    <a:cubicBezTo>
                      <a:pt x="25826" y="14610"/>
                      <a:pt x="25838" y="14562"/>
                      <a:pt x="25849" y="14503"/>
                    </a:cubicBezTo>
                    <a:cubicBezTo>
                      <a:pt x="25849" y="14336"/>
                      <a:pt x="25766" y="14169"/>
                      <a:pt x="25528" y="13967"/>
                    </a:cubicBezTo>
                    <a:cubicBezTo>
                      <a:pt x="25292" y="13770"/>
                      <a:pt x="24999" y="13696"/>
                      <a:pt x="24690" y="13696"/>
                    </a:cubicBezTo>
                    <a:cubicBezTo>
                      <a:pt x="24624" y="13696"/>
                      <a:pt x="24558" y="13699"/>
                      <a:pt x="24492" y="13705"/>
                    </a:cubicBezTo>
                    <a:cubicBezTo>
                      <a:pt x="24361" y="13717"/>
                      <a:pt x="24218" y="13741"/>
                      <a:pt x="24087" y="13777"/>
                    </a:cubicBezTo>
                    <a:cubicBezTo>
                      <a:pt x="23897" y="13824"/>
                      <a:pt x="23706" y="13884"/>
                      <a:pt x="23516" y="13967"/>
                    </a:cubicBezTo>
                    <a:cubicBezTo>
                      <a:pt x="23218" y="14098"/>
                      <a:pt x="22944" y="14265"/>
                      <a:pt x="22730" y="14408"/>
                    </a:cubicBezTo>
                    <a:cubicBezTo>
                      <a:pt x="22587" y="14503"/>
                      <a:pt x="22456" y="14610"/>
                      <a:pt x="22337" y="14729"/>
                    </a:cubicBezTo>
                    <a:cubicBezTo>
                      <a:pt x="22325" y="14729"/>
                      <a:pt x="22325" y="14729"/>
                      <a:pt x="22313" y="14741"/>
                    </a:cubicBezTo>
                    <a:cubicBezTo>
                      <a:pt x="22123" y="14920"/>
                      <a:pt x="21944" y="15122"/>
                      <a:pt x="21766" y="15324"/>
                    </a:cubicBezTo>
                    <a:cubicBezTo>
                      <a:pt x="21706" y="15396"/>
                      <a:pt x="21658" y="15479"/>
                      <a:pt x="21599" y="15551"/>
                    </a:cubicBezTo>
                    <a:cubicBezTo>
                      <a:pt x="21492" y="15693"/>
                      <a:pt x="21385" y="15848"/>
                      <a:pt x="21277" y="15991"/>
                    </a:cubicBezTo>
                    <a:cubicBezTo>
                      <a:pt x="21230" y="16074"/>
                      <a:pt x="21182" y="16146"/>
                      <a:pt x="21135" y="16217"/>
                    </a:cubicBezTo>
                    <a:cubicBezTo>
                      <a:pt x="20789" y="16753"/>
                      <a:pt x="20480" y="17289"/>
                      <a:pt x="20182" y="17694"/>
                    </a:cubicBezTo>
                    <a:cubicBezTo>
                      <a:pt x="19837" y="18182"/>
                      <a:pt x="19599" y="18551"/>
                      <a:pt x="19372" y="18575"/>
                    </a:cubicBezTo>
                    <a:cubicBezTo>
                      <a:pt x="19361" y="18575"/>
                      <a:pt x="19361" y="18575"/>
                      <a:pt x="19361" y="18587"/>
                    </a:cubicBezTo>
                    <a:cubicBezTo>
                      <a:pt x="19356" y="18587"/>
                      <a:pt x="19351" y="18587"/>
                      <a:pt x="19347" y="18587"/>
                    </a:cubicBezTo>
                    <a:cubicBezTo>
                      <a:pt x="19149" y="18587"/>
                      <a:pt x="18950" y="18333"/>
                      <a:pt x="18706" y="17646"/>
                    </a:cubicBezTo>
                    <a:cubicBezTo>
                      <a:pt x="18170" y="16182"/>
                      <a:pt x="19408" y="12003"/>
                      <a:pt x="19694" y="10693"/>
                    </a:cubicBezTo>
                    <a:cubicBezTo>
                      <a:pt x="19980" y="9383"/>
                      <a:pt x="20861" y="6026"/>
                      <a:pt x="21087" y="5133"/>
                    </a:cubicBezTo>
                    <a:cubicBezTo>
                      <a:pt x="21313" y="4240"/>
                      <a:pt x="21766" y="2751"/>
                      <a:pt x="20253" y="2323"/>
                    </a:cubicBezTo>
                    <a:cubicBezTo>
                      <a:pt x="20151" y="2295"/>
                      <a:pt x="20053" y="2281"/>
                      <a:pt x="19960" y="2281"/>
                    </a:cubicBezTo>
                    <a:cubicBezTo>
                      <a:pt x="18672" y="2281"/>
                      <a:pt x="18282" y="4808"/>
                      <a:pt x="18027" y="5418"/>
                    </a:cubicBezTo>
                    <a:cubicBezTo>
                      <a:pt x="17765" y="6085"/>
                      <a:pt x="17348" y="7740"/>
                      <a:pt x="17086" y="8502"/>
                    </a:cubicBezTo>
                    <a:cubicBezTo>
                      <a:pt x="16827" y="9246"/>
                      <a:pt x="15970" y="12789"/>
                      <a:pt x="15200" y="12789"/>
                    </a:cubicBezTo>
                    <a:cubicBezTo>
                      <a:pt x="15194" y="12789"/>
                      <a:pt x="15188" y="12789"/>
                      <a:pt x="15181" y="12788"/>
                    </a:cubicBezTo>
                    <a:cubicBezTo>
                      <a:pt x="14419" y="12729"/>
                      <a:pt x="14800" y="9836"/>
                      <a:pt x="14824" y="8812"/>
                    </a:cubicBezTo>
                    <a:cubicBezTo>
                      <a:pt x="14836" y="7776"/>
                      <a:pt x="14765" y="5549"/>
                      <a:pt x="14681" y="4752"/>
                    </a:cubicBezTo>
                    <a:cubicBezTo>
                      <a:pt x="14598" y="3966"/>
                      <a:pt x="14586" y="2620"/>
                      <a:pt x="14574" y="1799"/>
                    </a:cubicBezTo>
                    <a:cubicBezTo>
                      <a:pt x="14562" y="982"/>
                      <a:pt x="14198" y="1"/>
                      <a:pt x="13117" y="1"/>
                    </a:cubicBez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67;p27">
                <a:extLst>
                  <a:ext uri="{FF2B5EF4-FFF2-40B4-BE49-F238E27FC236}">
                    <a16:creationId xmlns:a16="http://schemas.microsoft.com/office/drawing/2014/main" id="{80928BB1-A7C4-DA56-8E1F-D9B06EE50005}"/>
                  </a:ext>
                </a:extLst>
              </p:cNvPr>
              <p:cNvSpPr/>
              <p:nvPr/>
            </p:nvSpPr>
            <p:spPr>
              <a:xfrm>
                <a:off x="6535005" y="3798556"/>
                <a:ext cx="245916" cy="1040901"/>
              </a:xfrm>
              <a:custGeom>
                <a:avLst/>
                <a:gdLst/>
                <a:ahLst/>
                <a:cxnLst/>
                <a:rect l="l" t="t" r="r" b="b"/>
                <a:pathLst>
                  <a:path w="13336" h="56448" extrusionOk="0">
                    <a:moveTo>
                      <a:pt x="1215" y="1"/>
                    </a:moveTo>
                    <a:lnTo>
                      <a:pt x="0" y="56448"/>
                    </a:lnTo>
                    <a:lnTo>
                      <a:pt x="13335" y="56448"/>
                    </a:lnTo>
                    <a:lnTo>
                      <a:pt x="11514" y="84"/>
                    </a:lnTo>
                    <a:cubicBezTo>
                      <a:pt x="10154" y="578"/>
                      <a:pt x="8603" y="746"/>
                      <a:pt x="7125" y="746"/>
                    </a:cubicBezTo>
                    <a:cubicBezTo>
                      <a:pt x="4009" y="746"/>
                      <a:pt x="1215" y="1"/>
                      <a:pt x="12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68;p27">
                <a:extLst>
                  <a:ext uri="{FF2B5EF4-FFF2-40B4-BE49-F238E27FC236}">
                    <a16:creationId xmlns:a16="http://schemas.microsoft.com/office/drawing/2014/main" id="{6DE7060E-ABAA-123F-28AB-1C9B0500279C}"/>
                  </a:ext>
                </a:extLst>
              </p:cNvPr>
              <p:cNvSpPr/>
              <p:nvPr/>
            </p:nvSpPr>
            <p:spPr>
              <a:xfrm>
                <a:off x="6547083" y="3756402"/>
                <a:ext cx="208593" cy="73963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4011" extrusionOk="0">
                    <a:moveTo>
                      <a:pt x="500" y="1"/>
                    </a:moveTo>
                    <a:lnTo>
                      <a:pt x="0" y="3072"/>
                    </a:lnTo>
                    <a:cubicBezTo>
                      <a:pt x="0" y="3072"/>
                      <a:pt x="2842" y="4011"/>
                      <a:pt x="6306" y="4011"/>
                    </a:cubicBezTo>
                    <a:cubicBezTo>
                      <a:pt x="7914" y="4011"/>
                      <a:pt x="9657" y="3808"/>
                      <a:pt x="11311" y="3215"/>
                    </a:cubicBezTo>
                    <a:lnTo>
                      <a:pt x="10704" y="417"/>
                    </a:lnTo>
                    <a:cubicBezTo>
                      <a:pt x="10704" y="417"/>
                      <a:pt x="9309" y="558"/>
                      <a:pt x="7242" y="558"/>
                    </a:cubicBezTo>
                    <a:cubicBezTo>
                      <a:pt x="5368" y="558"/>
                      <a:pt x="2941" y="442"/>
                      <a:pt x="5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69;p27">
              <a:extLst>
                <a:ext uri="{FF2B5EF4-FFF2-40B4-BE49-F238E27FC236}">
                  <a16:creationId xmlns:a16="http://schemas.microsoft.com/office/drawing/2014/main" id="{C352FD42-515D-943E-1E96-2434398E4D4F}"/>
                </a:ext>
              </a:extLst>
            </p:cNvPr>
            <p:cNvGrpSpPr/>
            <p:nvPr/>
          </p:nvGrpSpPr>
          <p:grpSpPr>
            <a:xfrm>
              <a:off x="7299472" y="2906945"/>
              <a:ext cx="646820" cy="1935370"/>
              <a:chOff x="7299472" y="2906945"/>
              <a:chExt cx="646820" cy="1935370"/>
            </a:xfrm>
          </p:grpSpPr>
          <p:sp>
            <p:nvSpPr>
              <p:cNvPr id="144" name="Google Shape;170;p27">
                <a:extLst>
                  <a:ext uri="{FF2B5EF4-FFF2-40B4-BE49-F238E27FC236}">
                    <a16:creationId xmlns:a16="http://schemas.microsoft.com/office/drawing/2014/main" id="{B3AB0AB1-0E6D-FD2E-98AF-4AEDDF233F5D}"/>
                  </a:ext>
                </a:extLst>
              </p:cNvPr>
              <p:cNvSpPr/>
              <p:nvPr/>
            </p:nvSpPr>
            <p:spPr>
              <a:xfrm>
                <a:off x="7527593" y="3673625"/>
                <a:ext cx="240" cy="3983"/>
              </a:xfrm>
              <a:custGeom>
                <a:avLst/>
                <a:gdLst/>
                <a:ahLst/>
                <a:cxnLst/>
                <a:rect l="l" t="t" r="r" b="b"/>
                <a:pathLst>
                  <a:path w="13" h="216" extrusionOk="0">
                    <a:moveTo>
                      <a:pt x="12" y="215"/>
                    </a:moveTo>
                    <a:cubicBezTo>
                      <a:pt x="12" y="144"/>
                      <a:pt x="1" y="72"/>
                      <a:pt x="1" y="1"/>
                    </a:cubicBezTo>
                    <a:cubicBezTo>
                      <a:pt x="1" y="72"/>
                      <a:pt x="12" y="144"/>
                      <a:pt x="12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71;p27">
                <a:extLst>
                  <a:ext uri="{FF2B5EF4-FFF2-40B4-BE49-F238E27FC236}">
                    <a16:creationId xmlns:a16="http://schemas.microsoft.com/office/drawing/2014/main" id="{13FC40DF-FB58-422B-099F-B1BAF3BD9949}"/>
                  </a:ext>
                </a:extLst>
              </p:cNvPr>
              <p:cNvSpPr/>
              <p:nvPr/>
            </p:nvSpPr>
            <p:spPr>
              <a:xfrm>
                <a:off x="7505852" y="4146980"/>
                <a:ext cx="90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68" extrusionOk="0">
                    <a:moveTo>
                      <a:pt x="1" y="667"/>
                    </a:moveTo>
                    <a:cubicBezTo>
                      <a:pt x="13" y="441"/>
                      <a:pt x="25" y="227"/>
                      <a:pt x="48" y="1"/>
                    </a:cubicBezTo>
                    <a:cubicBezTo>
                      <a:pt x="25" y="227"/>
                      <a:pt x="13" y="441"/>
                      <a:pt x="1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72;p27">
                <a:extLst>
                  <a:ext uri="{FF2B5EF4-FFF2-40B4-BE49-F238E27FC236}">
                    <a16:creationId xmlns:a16="http://schemas.microsoft.com/office/drawing/2014/main" id="{08C21613-1A8E-8F39-9EEB-B9DA4F5D62C9}"/>
                  </a:ext>
                </a:extLst>
              </p:cNvPr>
              <p:cNvSpPr/>
              <p:nvPr/>
            </p:nvSpPr>
            <p:spPr>
              <a:xfrm>
                <a:off x="7507180" y="4124372"/>
                <a:ext cx="1106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60" h="751" extrusionOk="0">
                    <a:moveTo>
                      <a:pt x="0" y="750"/>
                    </a:moveTo>
                    <a:cubicBezTo>
                      <a:pt x="24" y="489"/>
                      <a:pt x="36" y="250"/>
                      <a:pt x="60" y="0"/>
                    </a:cubicBezTo>
                    <a:cubicBezTo>
                      <a:pt x="36" y="250"/>
                      <a:pt x="24" y="489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73;p27">
                <a:extLst>
                  <a:ext uri="{FF2B5EF4-FFF2-40B4-BE49-F238E27FC236}">
                    <a16:creationId xmlns:a16="http://schemas.microsoft.com/office/drawing/2014/main" id="{3C0F9EF3-0446-29D8-758B-196DFFBA7A0A}"/>
                  </a:ext>
                </a:extLst>
              </p:cNvPr>
              <p:cNvSpPr/>
              <p:nvPr/>
            </p:nvSpPr>
            <p:spPr>
              <a:xfrm>
                <a:off x="7523425" y="3880890"/>
                <a:ext cx="461" cy="70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2" extrusionOk="0">
                    <a:moveTo>
                      <a:pt x="0" y="381"/>
                    </a:moveTo>
                    <a:cubicBezTo>
                      <a:pt x="0" y="250"/>
                      <a:pt x="12" y="131"/>
                      <a:pt x="24" y="0"/>
                    </a:cubicBezTo>
                    <a:cubicBezTo>
                      <a:pt x="12" y="131"/>
                      <a:pt x="0" y="250"/>
                      <a:pt x="0" y="38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74;p27">
                <a:extLst>
                  <a:ext uri="{FF2B5EF4-FFF2-40B4-BE49-F238E27FC236}">
                    <a16:creationId xmlns:a16="http://schemas.microsoft.com/office/drawing/2014/main" id="{51582C7D-64CA-8397-E1D8-225088E3526E}"/>
                  </a:ext>
                </a:extLst>
              </p:cNvPr>
              <p:cNvSpPr/>
              <p:nvPr/>
            </p:nvSpPr>
            <p:spPr>
              <a:xfrm>
                <a:off x="7528035" y="3681978"/>
                <a:ext cx="240" cy="4186"/>
              </a:xfrm>
              <a:custGeom>
                <a:avLst/>
                <a:gdLst/>
                <a:ahLst/>
                <a:cxnLst/>
                <a:rect l="l" t="t" r="r" b="b"/>
                <a:pathLst>
                  <a:path w="13" h="227" extrusionOk="0">
                    <a:moveTo>
                      <a:pt x="12" y="227"/>
                    </a:moveTo>
                    <a:cubicBezTo>
                      <a:pt x="12" y="143"/>
                      <a:pt x="0" y="72"/>
                      <a:pt x="0" y="0"/>
                    </a:cubicBezTo>
                    <a:cubicBezTo>
                      <a:pt x="0" y="72"/>
                      <a:pt x="12" y="143"/>
                      <a:pt x="12" y="2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75;p27">
                <a:extLst>
                  <a:ext uri="{FF2B5EF4-FFF2-40B4-BE49-F238E27FC236}">
                    <a16:creationId xmlns:a16="http://schemas.microsoft.com/office/drawing/2014/main" id="{4C13C2AF-3627-1B4A-6E62-5AC34A295ECF}"/>
                  </a:ext>
                </a:extLst>
              </p:cNvPr>
              <p:cNvSpPr/>
              <p:nvPr/>
            </p:nvSpPr>
            <p:spPr>
              <a:xfrm>
                <a:off x="7508710" y="4107684"/>
                <a:ext cx="682" cy="9017"/>
              </a:xfrm>
              <a:custGeom>
                <a:avLst/>
                <a:gdLst/>
                <a:ahLst/>
                <a:cxnLst/>
                <a:rect l="l" t="t" r="r" b="b"/>
                <a:pathLst>
                  <a:path w="37" h="489" extrusionOk="0">
                    <a:moveTo>
                      <a:pt x="1" y="489"/>
                    </a:moveTo>
                    <a:cubicBezTo>
                      <a:pt x="12" y="322"/>
                      <a:pt x="24" y="167"/>
                      <a:pt x="36" y="1"/>
                    </a:cubicBezTo>
                    <a:cubicBezTo>
                      <a:pt x="24" y="167"/>
                      <a:pt x="12" y="322"/>
                      <a:pt x="1" y="48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76;p27">
                <a:extLst>
                  <a:ext uri="{FF2B5EF4-FFF2-40B4-BE49-F238E27FC236}">
                    <a16:creationId xmlns:a16="http://schemas.microsoft.com/office/drawing/2014/main" id="{73B2DF60-96A0-1C17-600D-44DA89A697DE}"/>
                  </a:ext>
                </a:extLst>
              </p:cNvPr>
              <p:cNvSpPr/>
              <p:nvPr/>
            </p:nvSpPr>
            <p:spPr>
              <a:xfrm>
                <a:off x="7528902" y="3752235"/>
                <a:ext cx="18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" h="298" extrusionOk="0">
                    <a:moveTo>
                      <a:pt x="1" y="298"/>
                    </a:moveTo>
                    <a:cubicBezTo>
                      <a:pt x="1" y="203"/>
                      <a:pt x="1" y="96"/>
                      <a:pt x="1" y="0"/>
                    </a:cubicBezTo>
                    <a:cubicBezTo>
                      <a:pt x="1" y="96"/>
                      <a:pt x="1" y="203"/>
                      <a:pt x="1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77;p27">
                <a:extLst>
                  <a:ext uri="{FF2B5EF4-FFF2-40B4-BE49-F238E27FC236}">
                    <a16:creationId xmlns:a16="http://schemas.microsoft.com/office/drawing/2014/main" id="{69278CDB-6C8A-9133-F45F-98FB755AE9B7}"/>
                  </a:ext>
                </a:extLst>
              </p:cNvPr>
              <p:cNvSpPr/>
              <p:nvPr/>
            </p:nvSpPr>
            <p:spPr>
              <a:xfrm>
                <a:off x="7499269" y="4249506"/>
                <a:ext cx="682" cy="9902"/>
              </a:xfrm>
              <a:custGeom>
                <a:avLst/>
                <a:gdLst/>
                <a:ahLst/>
                <a:cxnLst/>
                <a:rect l="l" t="t" r="r" b="b"/>
                <a:pathLst>
                  <a:path w="37" h="537" extrusionOk="0">
                    <a:moveTo>
                      <a:pt x="1" y="537"/>
                    </a:moveTo>
                    <a:cubicBezTo>
                      <a:pt x="13" y="358"/>
                      <a:pt x="24" y="180"/>
                      <a:pt x="36" y="1"/>
                    </a:cubicBezTo>
                    <a:cubicBezTo>
                      <a:pt x="24" y="180"/>
                      <a:pt x="13" y="358"/>
                      <a:pt x="1" y="53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78;p27">
                <a:extLst>
                  <a:ext uri="{FF2B5EF4-FFF2-40B4-BE49-F238E27FC236}">
                    <a16:creationId xmlns:a16="http://schemas.microsoft.com/office/drawing/2014/main" id="{3753476A-F9F2-B1D6-CFEA-555D15990A62}"/>
                  </a:ext>
                </a:extLst>
              </p:cNvPr>
              <p:cNvSpPr/>
              <p:nvPr/>
            </p:nvSpPr>
            <p:spPr>
              <a:xfrm>
                <a:off x="7511126" y="4078272"/>
                <a:ext cx="240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3" h="60" extrusionOk="0">
                    <a:moveTo>
                      <a:pt x="1" y="60"/>
                    </a:moveTo>
                    <a:cubicBezTo>
                      <a:pt x="1" y="36"/>
                      <a:pt x="12" y="12"/>
                      <a:pt x="12" y="0"/>
                    </a:cubicBezTo>
                    <a:cubicBezTo>
                      <a:pt x="12" y="12"/>
                      <a:pt x="1" y="36"/>
                      <a:pt x="1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79;p27">
                <a:extLst>
                  <a:ext uri="{FF2B5EF4-FFF2-40B4-BE49-F238E27FC236}">
                    <a16:creationId xmlns:a16="http://schemas.microsoft.com/office/drawing/2014/main" id="{895B3C55-19C5-93A7-D803-3E4979589523}"/>
                  </a:ext>
                </a:extLst>
              </p:cNvPr>
              <p:cNvSpPr/>
              <p:nvPr/>
            </p:nvSpPr>
            <p:spPr>
              <a:xfrm>
                <a:off x="7526284" y="3658043"/>
                <a:ext cx="443" cy="354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92" extrusionOk="0">
                    <a:moveTo>
                      <a:pt x="24" y="191"/>
                    </a:moveTo>
                    <a:cubicBezTo>
                      <a:pt x="12" y="132"/>
                      <a:pt x="0" y="60"/>
                      <a:pt x="0" y="1"/>
                    </a:cubicBezTo>
                    <a:cubicBezTo>
                      <a:pt x="0" y="60"/>
                      <a:pt x="12" y="132"/>
                      <a:pt x="24" y="19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80;p27">
                <a:extLst>
                  <a:ext uri="{FF2B5EF4-FFF2-40B4-BE49-F238E27FC236}">
                    <a16:creationId xmlns:a16="http://schemas.microsoft.com/office/drawing/2014/main" id="{52478A49-14EA-8479-8F07-7BEA70CFAE41}"/>
                  </a:ext>
                </a:extLst>
              </p:cNvPr>
              <p:cNvSpPr/>
              <p:nvPr/>
            </p:nvSpPr>
            <p:spPr>
              <a:xfrm>
                <a:off x="7497739" y="4272999"/>
                <a:ext cx="664" cy="10787"/>
              </a:xfrm>
              <a:custGeom>
                <a:avLst/>
                <a:gdLst/>
                <a:ahLst/>
                <a:cxnLst/>
                <a:rect l="l" t="t" r="r" b="b"/>
                <a:pathLst>
                  <a:path w="36" h="585" extrusionOk="0">
                    <a:moveTo>
                      <a:pt x="0" y="584"/>
                    </a:moveTo>
                    <a:cubicBezTo>
                      <a:pt x="12" y="394"/>
                      <a:pt x="24" y="203"/>
                      <a:pt x="36" y="1"/>
                    </a:cubicBezTo>
                    <a:cubicBezTo>
                      <a:pt x="24" y="203"/>
                      <a:pt x="12" y="394"/>
                      <a:pt x="0" y="58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81;p27">
                <a:extLst>
                  <a:ext uri="{FF2B5EF4-FFF2-40B4-BE49-F238E27FC236}">
                    <a16:creationId xmlns:a16="http://schemas.microsoft.com/office/drawing/2014/main" id="{ED17241E-15C9-69E3-E498-42A6EE603256}"/>
                  </a:ext>
                </a:extLst>
              </p:cNvPr>
              <p:cNvSpPr/>
              <p:nvPr/>
            </p:nvSpPr>
            <p:spPr>
              <a:xfrm>
                <a:off x="7524292" y="3865954"/>
                <a:ext cx="240" cy="6399"/>
              </a:xfrm>
              <a:custGeom>
                <a:avLst/>
                <a:gdLst/>
                <a:ahLst/>
                <a:cxnLst/>
                <a:rect l="l" t="t" r="r" b="b"/>
                <a:pathLst>
                  <a:path w="13" h="347" extrusionOk="0">
                    <a:moveTo>
                      <a:pt x="1" y="346"/>
                    </a:moveTo>
                    <a:cubicBezTo>
                      <a:pt x="1" y="227"/>
                      <a:pt x="13" y="120"/>
                      <a:pt x="13" y="1"/>
                    </a:cubicBezTo>
                    <a:cubicBezTo>
                      <a:pt x="13" y="120"/>
                      <a:pt x="1" y="227"/>
                      <a:pt x="1" y="34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82;p27">
                <a:extLst>
                  <a:ext uri="{FF2B5EF4-FFF2-40B4-BE49-F238E27FC236}">
                    <a16:creationId xmlns:a16="http://schemas.microsoft.com/office/drawing/2014/main" id="{9FBFDE7A-CE40-7FE5-C7EF-A4FCEDDFA446}"/>
                  </a:ext>
                </a:extLst>
              </p:cNvPr>
              <p:cNvSpPr/>
              <p:nvPr/>
            </p:nvSpPr>
            <p:spPr>
              <a:xfrm>
                <a:off x="7526929" y="3665511"/>
                <a:ext cx="461" cy="39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25" y="215"/>
                    </a:moveTo>
                    <a:cubicBezTo>
                      <a:pt x="13" y="143"/>
                      <a:pt x="13" y="72"/>
                      <a:pt x="1" y="0"/>
                    </a:cubicBezTo>
                    <a:cubicBezTo>
                      <a:pt x="13" y="72"/>
                      <a:pt x="13" y="143"/>
                      <a:pt x="25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83;p27">
                <a:extLst>
                  <a:ext uri="{FF2B5EF4-FFF2-40B4-BE49-F238E27FC236}">
                    <a16:creationId xmlns:a16="http://schemas.microsoft.com/office/drawing/2014/main" id="{A588D2EA-9740-808A-3F76-C39E24E62571}"/>
                  </a:ext>
                </a:extLst>
              </p:cNvPr>
              <p:cNvSpPr/>
              <p:nvPr/>
            </p:nvSpPr>
            <p:spPr>
              <a:xfrm>
                <a:off x="7500800" y="4226235"/>
                <a:ext cx="682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7" h="501" extrusionOk="0">
                    <a:moveTo>
                      <a:pt x="1" y="501"/>
                    </a:moveTo>
                    <a:cubicBezTo>
                      <a:pt x="13" y="334"/>
                      <a:pt x="25" y="168"/>
                      <a:pt x="37" y="1"/>
                    </a:cubicBezTo>
                    <a:cubicBezTo>
                      <a:pt x="25" y="168"/>
                      <a:pt x="13" y="334"/>
                      <a:pt x="1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84;p27">
                <a:extLst>
                  <a:ext uri="{FF2B5EF4-FFF2-40B4-BE49-F238E27FC236}">
                    <a16:creationId xmlns:a16="http://schemas.microsoft.com/office/drawing/2014/main" id="{CA865432-0B33-8C71-5411-B2351666923F}"/>
                  </a:ext>
                </a:extLst>
              </p:cNvPr>
              <p:cNvSpPr/>
              <p:nvPr/>
            </p:nvSpPr>
            <p:spPr>
              <a:xfrm>
                <a:off x="7502791" y="4203849"/>
                <a:ext cx="18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" h="60" extrusionOk="0">
                    <a:moveTo>
                      <a:pt x="0" y="60"/>
                    </a:moveTo>
                    <a:cubicBezTo>
                      <a:pt x="0" y="36"/>
                      <a:pt x="0" y="24"/>
                      <a:pt x="0" y="0"/>
                    </a:cubicBezTo>
                    <a:cubicBezTo>
                      <a:pt x="0" y="24"/>
                      <a:pt x="0" y="36"/>
                      <a:pt x="0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85;p27">
                <a:extLst>
                  <a:ext uri="{FF2B5EF4-FFF2-40B4-BE49-F238E27FC236}">
                    <a16:creationId xmlns:a16="http://schemas.microsoft.com/office/drawing/2014/main" id="{1B5BC170-7956-1F29-5764-DFA3448B462E}"/>
                  </a:ext>
                </a:extLst>
              </p:cNvPr>
              <p:cNvSpPr/>
              <p:nvPr/>
            </p:nvSpPr>
            <p:spPr>
              <a:xfrm>
                <a:off x="7528902" y="374629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86;p27">
                <a:extLst>
                  <a:ext uri="{FF2B5EF4-FFF2-40B4-BE49-F238E27FC236}">
                    <a16:creationId xmlns:a16="http://schemas.microsoft.com/office/drawing/2014/main" id="{CDE67844-1C49-ABCB-8722-7E4F55A58DA7}"/>
                  </a:ext>
                </a:extLst>
              </p:cNvPr>
              <p:cNvSpPr/>
              <p:nvPr/>
            </p:nvSpPr>
            <p:spPr>
              <a:xfrm>
                <a:off x="7518373" y="3963668"/>
                <a:ext cx="461" cy="768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17" extrusionOk="0">
                    <a:moveTo>
                      <a:pt x="0" y="417"/>
                    </a:moveTo>
                    <a:cubicBezTo>
                      <a:pt x="12" y="274"/>
                      <a:pt x="12" y="143"/>
                      <a:pt x="24" y="0"/>
                    </a:cubicBezTo>
                    <a:cubicBezTo>
                      <a:pt x="12" y="143"/>
                      <a:pt x="12" y="274"/>
                      <a:pt x="0" y="41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87;p27">
                <a:extLst>
                  <a:ext uri="{FF2B5EF4-FFF2-40B4-BE49-F238E27FC236}">
                    <a16:creationId xmlns:a16="http://schemas.microsoft.com/office/drawing/2014/main" id="{F14DD066-ED3F-C0D4-1DDC-CB9F395897B6}"/>
                  </a:ext>
                </a:extLst>
              </p:cNvPr>
              <p:cNvSpPr/>
              <p:nvPr/>
            </p:nvSpPr>
            <p:spPr>
              <a:xfrm>
                <a:off x="7521452" y="3912718"/>
                <a:ext cx="443" cy="7487"/>
              </a:xfrm>
              <a:custGeom>
                <a:avLst/>
                <a:gdLst/>
                <a:ahLst/>
                <a:cxnLst/>
                <a:rect l="l" t="t" r="r" b="b"/>
                <a:pathLst>
                  <a:path w="24" h="406" extrusionOk="0">
                    <a:moveTo>
                      <a:pt x="0" y="406"/>
                    </a:moveTo>
                    <a:cubicBezTo>
                      <a:pt x="12" y="263"/>
                      <a:pt x="24" y="132"/>
                      <a:pt x="24" y="1"/>
                    </a:cubicBezTo>
                    <a:cubicBezTo>
                      <a:pt x="24" y="132"/>
                      <a:pt x="12" y="263"/>
                      <a:pt x="0" y="40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88;p27">
                <a:extLst>
                  <a:ext uri="{FF2B5EF4-FFF2-40B4-BE49-F238E27FC236}">
                    <a16:creationId xmlns:a16="http://schemas.microsoft.com/office/drawing/2014/main" id="{E10790F1-D5B0-8A2F-7EF0-A50C0D7BCB00}"/>
                  </a:ext>
                </a:extLst>
              </p:cNvPr>
              <p:cNvSpPr/>
              <p:nvPr/>
            </p:nvSpPr>
            <p:spPr>
              <a:xfrm>
                <a:off x="7517267" y="398144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6"/>
                      <a:pt x="13" y="143"/>
                      <a:pt x="25" y="0"/>
                    </a:cubicBezTo>
                    <a:cubicBezTo>
                      <a:pt x="13" y="143"/>
                      <a:pt x="1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89;p27">
                <a:extLst>
                  <a:ext uri="{FF2B5EF4-FFF2-40B4-BE49-F238E27FC236}">
                    <a16:creationId xmlns:a16="http://schemas.microsoft.com/office/drawing/2014/main" id="{A2009E9A-8CD9-0454-6E84-F06874678D45}"/>
                  </a:ext>
                </a:extLst>
              </p:cNvPr>
              <p:cNvSpPr/>
              <p:nvPr/>
            </p:nvSpPr>
            <p:spPr>
              <a:xfrm>
                <a:off x="7520567" y="392896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7"/>
                      <a:pt x="12" y="144"/>
                      <a:pt x="24" y="1"/>
                    </a:cubicBezTo>
                    <a:cubicBezTo>
                      <a:pt x="12" y="144"/>
                      <a:pt x="1" y="287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90;p27">
                <a:extLst>
                  <a:ext uri="{FF2B5EF4-FFF2-40B4-BE49-F238E27FC236}">
                    <a16:creationId xmlns:a16="http://schemas.microsoft.com/office/drawing/2014/main" id="{E58875EE-D6BB-7BB8-2648-C89F3E858162}"/>
                  </a:ext>
                </a:extLst>
              </p:cNvPr>
              <p:cNvSpPr/>
              <p:nvPr/>
            </p:nvSpPr>
            <p:spPr>
              <a:xfrm>
                <a:off x="7519461" y="394609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3" y="286"/>
                      <a:pt x="13" y="143"/>
                      <a:pt x="25" y="1"/>
                    </a:cubicBezTo>
                    <a:cubicBezTo>
                      <a:pt x="13" y="143"/>
                      <a:pt x="13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91;p27">
                <a:extLst>
                  <a:ext uri="{FF2B5EF4-FFF2-40B4-BE49-F238E27FC236}">
                    <a16:creationId xmlns:a16="http://schemas.microsoft.com/office/drawing/2014/main" id="{7DF1DE17-363E-F831-02F4-7CC9F8CDEC3D}"/>
                  </a:ext>
                </a:extLst>
              </p:cNvPr>
              <p:cNvSpPr/>
              <p:nvPr/>
            </p:nvSpPr>
            <p:spPr>
              <a:xfrm>
                <a:off x="7512232" y="4057195"/>
                <a:ext cx="443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4" h="358" extrusionOk="0">
                    <a:moveTo>
                      <a:pt x="0" y="357"/>
                    </a:moveTo>
                    <a:cubicBezTo>
                      <a:pt x="12" y="238"/>
                      <a:pt x="12" y="119"/>
                      <a:pt x="24" y="0"/>
                    </a:cubicBezTo>
                    <a:cubicBezTo>
                      <a:pt x="12" y="119"/>
                      <a:pt x="12" y="238"/>
                      <a:pt x="0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92;p27">
                <a:extLst>
                  <a:ext uri="{FF2B5EF4-FFF2-40B4-BE49-F238E27FC236}">
                    <a16:creationId xmlns:a16="http://schemas.microsoft.com/office/drawing/2014/main" id="{F0E1FE35-1DA6-8678-6902-F37E61437569}"/>
                  </a:ext>
                </a:extLst>
              </p:cNvPr>
              <p:cNvSpPr/>
              <p:nvPr/>
            </p:nvSpPr>
            <p:spPr>
              <a:xfrm>
                <a:off x="7513542" y="4037206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1" y="465"/>
                    </a:moveTo>
                    <a:cubicBezTo>
                      <a:pt x="1" y="310"/>
                      <a:pt x="12" y="155"/>
                      <a:pt x="24" y="1"/>
                    </a:cubicBezTo>
                    <a:cubicBezTo>
                      <a:pt x="12" y="155"/>
                      <a:pt x="1" y="310"/>
                      <a:pt x="1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93;p27">
                <a:extLst>
                  <a:ext uri="{FF2B5EF4-FFF2-40B4-BE49-F238E27FC236}">
                    <a16:creationId xmlns:a16="http://schemas.microsoft.com/office/drawing/2014/main" id="{055562A7-387E-201B-AE70-721C6615AEAE}"/>
                  </a:ext>
                </a:extLst>
              </p:cNvPr>
              <p:cNvSpPr/>
              <p:nvPr/>
            </p:nvSpPr>
            <p:spPr>
              <a:xfrm>
                <a:off x="7528478" y="3690756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2" y="239"/>
                    </a:moveTo>
                    <a:cubicBezTo>
                      <a:pt x="0" y="155"/>
                      <a:pt x="0" y="72"/>
                      <a:pt x="0" y="1"/>
                    </a:cubicBezTo>
                    <a:cubicBezTo>
                      <a:pt x="0" y="72"/>
                      <a:pt x="0" y="155"/>
                      <a:pt x="12" y="23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94;p27">
                <a:extLst>
                  <a:ext uri="{FF2B5EF4-FFF2-40B4-BE49-F238E27FC236}">
                    <a16:creationId xmlns:a16="http://schemas.microsoft.com/office/drawing/2014/main" id="{BA27DB0F-5E5D-782F-23EA-A2ADE631A570}"/>
                  </a:ext>
                </a:extLst>
              </p:cNvPr>
              <p:cNvSpPr/>
              <p:nvPr/>
            </p:nvSpPr>
            <p:spPr>
              <a:xfrm>
                <a:off x="7522540" y="3896472"/>
                <a:ext cx="461" cy="72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94" extrusionOk="0">
                    <a:moveTo>
                      <a:pt x="1" y="394"/>
                    </a:moveTo>
                    <a:cubicBezTo>
                      <a:pt x="1" y="263"/>
                      <a:pt x="13" y="132"/>
                      <a:pt x="24" y="1"/>
                    </a:cubicBezTo>
                    <a:cubicBezTo>
                      <a:pt x="13" y="132"/>
                      <a:pt x="1" y="263"/>
                      <a:pt x="1" y="39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95;p27">
                <a:extLst>
                  <a:ext uri="{FF2B5EF4-FFF2-40B4-BE49-F238E27FC236}">
                    <a16:creationId xmlns:a16="http://schemas.microsoft.com/office/drawing/2014/main" id="{3BBA01F4-5E32-05E4-5E7A-669504870C61}"/>
                  </a:ext>
                </a:extLst>
              </p:cNvPr>
              <p:cNvSpPr/>
              <p:nvPr/>
            </p:nvSpPr>
            <p:spPr>
              <a:xfrm>
                <a:off x="7496190" y="4296934"/>
                <a:ext cx="682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37" h="620" extrusionOk="0">
                    <a:moveTo>
                      <a:pt x="1" y="620"/>
                    </a:moveTo>
                    <a:cubicBezTo>
                      <a:pt x="13" y="417"/>
                      <a:pt x="25" y="215"/>
                      <a:pt x="37" y="1"/>
                    </a:cubicBezTo>
                    <a:cubicBezTo>
                      <a:pt x="25" y="215"/>
                      <a:pt x="13" y="417"/>
                      <a:pt x="1" y="62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96;p27">
                <a:extLst>
                  <a:ext uri="{FF2B5EF4-FFF2-40B4-BE49-F238E27FC236}">
                    <a16:creationId xmlns:a16="http://schemas.microsoft.com/office/drawing/2014/main" id="{4A111D3D-4AE2-F352-358F-5DB0EC52BF12}"/>
                  </a:ext>
                </a:extLst>
              </p:cNvPr>
              <p:cNvSpPr/>
              <p:nvPr/>
            </p:nvSpPr>
            <p:spPr>
              <a:xfrm>
                <a:off x="7515957" y="3999663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0" y="465"/>
                    </a:moveTo>
                    <a:cubicBezTo>
                      <a:pt x="12" y="298"/>
                      <a:pt x="24" y="144"/>
                      <a:pt x="24" y="1"/>
                    </a:cubicBezTo>
                    <a:cubicBezTo>
                      <a:pt x="24" y="144"/>
                      <a:pt x="12" y="298"/>
                      <a:pt x="0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97;p27">
                <a:extLst>
                  <a:ext uri="{FF2B5EF4-FFF2-40B4-BE49-F238E27FC236}">
                    <a16:creationId xmlns:a16="http://schemas.microsoft.com/office/drawing/2014/main" id="{7731D492-DEF3-130E-B2C0-94E99D032035}"/>
                  </a:ext>
                </a:extLst>
              </p:cNvPr>
              <p:cNvSpPr/>
              <p:nvPr/>
            </p:nvSpPr>
            <p:spPr>
              <a:xfrm>
                <a:off x="7528699" y="3699976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98;p27">
                <a:extLst>
                  <a:ext uri="{FF2B5EF4-FFF2-40B4-BE49-F238E27FC236}">
                    <a16:creationId xmlns:a16="http://schemas.microsoft.com/office/drawing/2014/main" id="{48045809-E7D4-1291-A9E2-0FEF2CA1FE57}"/>
                  </a:ext>
                </a:extLst>
              </p:cNvPr>
              <p:cNvSpPr/>
              <p:nvPr/>
            </p:nvSpPr>
            <p:spPr>
              <a:xfrm>
                <a:off x="7514648" y="4017881"/>
                <a:ext cx="664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6" h="501" extrusionOk="0">
                    <a:moveTo>
                      <a:pt x="0" y="501"/>
                    </a:moveTo>
                    <a:cubicBezTo>
                      <a:pt x="12" y="334"/>
                      <a:pt x="24" y="168"/>
                      <a:pt x="36" y="1"/>
                    </a:cubicBezTo>
                    <a:cubicBezTo>
                      <a:pt x="24" y="168"/>
                      <a:pt x="12" y="334"/>
                      <a:pt x="0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99;p27">
                <a:extLst>
                  <a:ext uri="{FF2B5EF4-FFF2-40B4-BE49-F238E27FC236}">
                    <a16:creationId xmlns:a16="http://schemas.microsoft.com/office/drawing/2014/main" id="{C917E7E2-3A9E-A613-9DA8-DC06C68E117F}"/>
                  </a:ext>
                </a:extLst>
              </p:cNvPr>
              <p:cNvSpPr/>
              <p:nvPr/>
            </p:nvSpPr>
            <p:spPr>
              <a:xfrm>
                <a:off x="7521010" y="3626861"/>
                <a:ext cx="682" cy="243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32" extrusionOk="0">
                    <a:moveTo>
                      <a:pt x="36" y="132"/>
                    </a:moveTo>
                    <a:cubicBezTo>
                      <a:pt x="24" y="84"/>
                      <a:pt x="12" y="37"/>
                      <a:pt x="0" y="1"/>
                    </a:cubicBezTo>
                    <a:cubicBezTo>
                      <a:pt x="12" y="37"/>
                      <a:pt x="24" y="84"/>
                      <a:pt x="36" y="132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00;p27">
                <a:extLst>
                  <a:ext uri="{FF2B5EF4-FFF2-40B4-BE49-F238E27FC236}">
                    <a16:creationId xmlns:a16="http://schemas.microsoft.com/office/drawing/2014/main" id="{5E56284F-08FB-835C-7798-AD76FF033CFD}"/>
                  </a:ext>
                </a:extLst>
              </p:cNvPr>
              <p:cNvSpPr/>
              <p:nvPr/>
            </p:nvSpPr>
            <p:spPr>
              <a:xfrm>
                <a:off x="7525399" y="3651017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4" y="179"/>
                    </a:moveTo>
                    <a:cubicBezTo>
                      <a:pt x="12" y="120"/>
                      <a:pt x="12" y="60"/>
                      <a:pt x="0" y="1"/>
                    </a:cubicBezTo>
                    <a:cubicBezTo>
                      <a:pt x="12" y="60"/>
                      <a:pt x="12" y="120"/>
                      <a:pt x="24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01;p27">
                <a:extLst>
                  <a:ext uri="{FF2B5EF4-FFF2-40B4-BE49-F238E27FC236}">
                    <a16:creationId xmlns:a16="http://schemas.microsoft.com/office/drawing/2014/main" id="{E0ACBCC0-5A48-E306-CD4B-0E747A305877}"/>
                  </a:ext>
                </a:extLst>
              </p:cNvPr>
              <p:cNvSpPr/>
              <p:nvPr/>
            </p:nvSpPr>
            <p:spPr>
              <a:xfrm>
                <a:off x="7475777" y="4641633"/>
                <a:ext cx="904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5" extrusionOk="0">
                    <a:moveTo>
                      <a:pt x="1" y="715"/>
                    </a:moveTo>
                    <a:cubicBezTo>
                      <a:pt x="13" y="477"/>
                      <a:pt x="24" y="239"/>
                      <a:pt x="48" y="0"/>
                    </a:cubicBezTo>
                    <a:cubicBezTo>
                      <a:pt x="24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02;p27">
                <a:extLst>
                  <a:ext uri="{FF2B5EF4-FFF2-40B4-BE49-F238E27FC236}">
                    <a16:creationId xmlns:a16="http://schemas.microsoft.com/office/drawing/2014/main" id="{4A7B7EE7-559D-8607-EE14-D3F89E1200FD}"/>
                  </a:ext>
                </a:extLst>
              </p:cNvPr>
              <p:cNvSpPr/>
              <p:nvPr/>
            </p:nvSpPr>
            <p:spPr>
              <a:xfrm>
                <a:off x="7477307" y="4613309"/>
                <a:ext cx="682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37" h="715" extrusionOk="0">
                    <a:moveTo>
                      <a:pt x="1" y="715"/>
                    </a:moveTo>
                    <a:cubicBezTo>
                      <a:pt x="13" y="477"/>
                      <a:pt x="25" y="239"/>
                      <a:pt x="37" y="1"/>
                    </a:cubicBezTo>
                    <a:cubicBezTo>
                      <a:pt x="25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03;p27">
                <a:extLst>
                  <a:ext uri="{FF2B5EF4-FFF2-40B4-BE49-F238E27FC236}">
                    <a16:creationId xmlns:a16="http://schemas.microsoft.com/office/drawing/2014/main" id="{BF648718-2284-C37D-BD71-79DEBB2BE0F4}"/>
                  </a:ext>
                </a:extLst>
              </p:cNvPr>
              <p:cNvSpPr/>
              <p:nvPr/>
            </p:nvSpPr>
            <p:spPr>
              <a:xfrm>
                <a:off x="7528257" y="3776170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95"/>
                      <a:pt x="12" y="0"/>
                    </a:cubicBezTo>
                    <a:cubicBezTo>
                      <a:pt x="0" y="95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04;p27">
                <a:extLst>
                  <a:ext uri="{FF2B5EF4-FFF2-40B4-BE49-F238E27FC236}">
                    <a16:creationId xmlns:a16="http://schemas.microsoft.com/office/drawing/2014/main" id="{36DACD63-6E80-A2DA-7DB5-9F8B5B36F57D}"/>
                  </a:ext>
                </a:extLst>
              </p:cNvPr>
              <p:cNvSpPr/>
              <p:nvPr/>
            </p:nvSpPr>
            <p:spPr>
              <a:xfrm>
                <a:off x="7526487" y="3825349"/>
                <a:ext cx="18" cy="30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67" extrusionOk="0">
                    <a:moveTo>
                      <a:pt x="1" y="167"/>
                    </a:moveTo>
                    <a:cubicBezTo>
                      <a:pt x="1" y="107"/>
                      <a:pt x="1" y="60"/>
                      <a:pt x="1" y="0"/>
                    </a:cubicBezTo>
                    <a:cubicBezTo>
                      <a:pt x="1" y="60"/>
                      <a:pt x="1" y="107"/>
                      <a:pt x="1" y="1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05;p27">
                <a:extLst>
                  <a:ext uri="{FF2B5EF4-FFF2-40B4-BE49-F238E27FC236}">
                    <a16:creationId xmlns:a16="http://schemas.microsoft.com/office/drawing/2014/main" id="{67EB54BE-A638-B541-8D7D-9BBEF94E6BF9}"/>
                  </a:ext>
                </a:extLst>
              </p:cNvPr>
              <p:cNvSpPr/>
              <p:nvPr/>
            </p:nvSpPr>
            <p:spPr>
              <a:xfrm>
                <a:off x="7470281" y="4760405"/>
                <a:ext cx="461" cy="12097"/>
              </a:xfrm>
              <a:custGeom>
                <a:avLst/>
                <a:gdLst/>
                <a:ahLst/>
                <a:cxnLst/>
                <a:rect l="l" t="t" r="r" b="b"/>
                <a:pathLst>
                  <a:path w="25" h="656" extrusionOk="0">
                    <a:moveTo>
                      <a:pt x="1" y="656"/>
                    </a:moveTo>
                    <a:cubicBezTo>
                      <a:pt x="13" y="429"/>
                      <a:pt x="13" y="215"/>
                      <a:pt x="25" y="1"/>
                    </a:cubicBezTo>
                    <a:cubicBezTo>
                      <a:pt x="13" y="215"/>
                      <a:pt x="13" y="429"/>
                      <a:pt x="1" y="65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06;p27">
                <a:extLst>
                  <a:ext uri="{FF2B5EF4-FFF2-40B4-BE49-F238E27FC236}">
                    <a16:creationId xmlns:a16="http://schemas.microsoft.com/office/drawing/2014/main" id="{179663FC-1A9A-E4FB-FE02-C5650D1951A3}"/>
                  </a:ext>
                </a:extLst>
              </p:cNvPr>
              <p:cNvSpPr/>
              <p:nvPr/>
            </p:nvSpPr>
            <p:spPr>
              <a:xfrm>
                <a:off x="7478856" y="4585428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0" y="703"/>
                    </a:moveTo>
                    <a:cubicBezTo>
                      <a:pt x="12" y="477"/>
                      <a:pt x="24" y="239"/>
                      <a:pt x="36" y="0"/>
                    </a:cubicBezTo>
                    <a:cubicBezTo>
                      <a:pt x="24" y="239"/>
                      <a:pt x="12" y="477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07;p27">
                <a:extLst>
                  <a:ext uri="{FF2B5EF4-FFF2-40B4-BE49-F238E27FC236}">
                    <a16:creationId xmlns:a16="http://schemas.microsoft.com/office/drawing/2014/main" id="{D089589C-EBD2-E721-0191-DB7761EDEADE}"/>
                  </a:ext>
                </a:extLst>
              </p:cNvPr>
              <p:cNvSpPr/>
              <p:nvPr/>
            </p:nvSpPr>
            <p:spPr>
              <a:xfrm>
                <a:off x="7527814" y="3788672"/>
                <a:ext cx="240" cy="5514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9" extrusionOk="0">
                    <a:moveTo>
                      <a:pt x="0" y="298"/>
                    </a:moveTo>
                    <a:cubicBezTo>
                      <a:pt x="0" y="191"/>
                      <a:pt x="12" y="96"/>
                      <a:pt x="12" y="1"/>
                    </a:cubicBezTo>
                    <a:cubicBezTo>
                      <a:pt x="12" y="96"/>
                      <a:pt x="0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08;p27">
                <a:extLst>
                  <a:ext uri="{FF2B5EF4-FFF2-40B4-BE49-F238E27FC236}">
                    <a16:creationId xmlns:a16="http://schemas.microsoft.com/office/drawing/2014/main" id="{BCF3CB25-3C49-0E6D-DE74-CD93AB9A738B}"/>
                  </a:ext>
                </a:extLst>
              </p:cNvPr>
              <p:cNvSpPr/>
              <p:nvPr/>
            </p:nvSpPr>
            <p:spPr>
              <a:xfrm>
                <a:off x="7468972" y="4791845"/>
                <a:ext cx="461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606" extrusionOk="0">
                    <a:moveTo>
                      <a:pt x="24" y="0"/>
                    </a:moveTo>
                    <a:cubicBezTo>
                      <a:pt x="12" y="202"/>
                      <a:pt x="1" y="392"/>
                      <a:pt x="1" y="606"/>
                    </a:cubicBezTo>
                    <a:cubicBezTo>
                      <a:pt x="1" y="404"/>
                      <a:pt x="12" y="202"/>
                      <a:pt x="24" y="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09;p27">
                <a:extLst>
                  <a:ext uri="{FF2B5EF4-FFF2-40B4-BE49-F238E27FC236}">
                    <a16:creationId xmlns:a16="http://schemas.microsoft.com/office/drawing/2014/main" id="{D0FD78BA-C4B3-49DA-FDF1-07DEACF0933E}"/>
                  </a:ext>
                </a:extLst>
              </p:cNvPr>
              <p:cNvSpPr/>
              <p:nvPr/>
            </p:nvSpPr>
            <p:spPr>
              <a:xfrm>
                <a:off x="7527372" y="3801635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" y="238"/>
                    </a:moveTo>
                    <a:cubicBezTo>
                      <a:pt x="1" y="155"/>
                      <a:pt x="13" y="84"/>
                      <a:pt x="13" y="0"/>
                    </a:cubicBezTo>
                    <a:cubicBezTo>
                      <a:pt x="13" y="84"/>
                      <a:pt x="1" y="155"/>
                      <a:pt x="1" y="23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10;p27">
                <a:extLst>
                  <a:ext uri="{FF2B5EF4-FFF2-40B4-BE49-F238E27FC236}">
                    <a16:creationId xmlns:a16="http://schemas.microsoft.com/office/drawing/2014/main" id="{0A4EA01F-9496-5B22-A71C-9356B40AB14D}"/>
                  </a:ext>
                </a:extLst>
              </p:cNvPr>
              <p:cNvSpPr/>
              <p:nvPr/>
            </p:nvSpPr>
            <p:spPr>
              <a:xfrm>
                <a:off x="7471609" y="4729444"/>
                <a:ext cx="682" cy="12982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4" extrusionOk="0">
                    <a:moveTo>
                      <a:pt x="0" y="703"/>
                    </a:moveTo>
                    <a:cubicBezTo>
                      <a:pt x="12" y="465"/>
                      <a:pt x="24" y="239"/>
                      <a:pt x="36" y="1"/>
                    </a:cubicBezTo>
                    <a:cubicBezTo>
                      <a:pt x="24" y="239"/>
                      <a:pt x="12" y="465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11;p27">
                <a:extLst>
                  <a:ext uri="{FF2B5EF4-FFF2-40B4-BE49-F238E27FC236}">
                    <a16:creationId xmlns:a16="http://schemas.microsoft.com/office/drawing/2014/main" id="{314BC752-05C4-20F2-90C4-410945A7C1DA}"/>
                  </a:ext>
                </a:extLst>
              </p:cNvPr>
              <p:cNvSpPr/>
              <p:nvPr/>
            </p:nvSpPr>
            <p:spPr>
              <a:xfrm>
                <a:off x="7472918" y="4699147"/>
                <a:ext cx="682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7" h="751" extrusionOk="0">
                    <a:moveTo>
                      <a:pt x="1" y="751"/>
                    </a:moveTo>
                    <a:cubicBezTo>
                      <a:pt x="13" y="501"/>
                      <a:pt x="25" y="251"/>
                      <a:pt x="37" y="1"/>
                    </a:cubicBezTo>
                    <a:cubicBezTo>
                      <a:pt x="25" y="251"/>
                      <a:pt x="13" y="501"/>
                      <a:pt x="1" y="75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12;p27">
                <a:extLst>
                  <a:ext uri="{FF2B5EF4-FFF2-40B4-BE49-F238E27FC236}">
                    <a16:creationId xmlns:a16="http://schemas.microsoft.com/office/drawing/2014/main" id="{757AA95C-A44B-EE71-3A2A-9A6953F20750}"/>
                  </a:ext>
                </a:extLst>
              </p:cNvPr>
              <p:cNvSpPr/>
              <p:nvPr/>
            </p:nvSpPr>
            <p:spPr>
              <a:xfrm>
                <a:off x="7474467" y="4669957"/>
                <a:ext cx="664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6" h="751" extrusionOk="0">
                    <a:moveTo>
                      <a:pt x="0" y="750"/>
                    </a:moveTo>
                    <a:cubicBezTo>
                      <a:pt x="12" y="500"/>
                      <a:pt x="24" y="250"/>
                      <a:pt x="36" y="0"/>
                    </a:cubicBezTo>
                    <a:cubicBezTo>
                      <a:pt x="24" y="250"/>
                      <a:pt x="12" y="500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13;p27">
                <a:extLst>
                  <a:ext uri="{FF2B5EF4-FFF2-40B4-BE49-F238E27FC236}">
                    <a16:creationId xmlns:a16="http://schemas.microsoft.com/office/drawing/2014/main" id="{74D83C3C-F7D4-FB52-5FA9-BCC43B75137C}"/>
                  </a:ext>
                </a:extLst>
              </p:cNvPr>
              <p:cNvSpPr/>
              <p:nvPr/>
            </p:nvSpPr>
            <p:spPr>
              <a:xfrm>
                <a:off x="7528478" y="3764092"/>
                <a:ext cx="240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8" extrusionOk="0">
                    <a:moveTo>
                      <a:pt x="0" y="298"/>
                    </a:moveTo>
                    <a:cubicBezTo>
                      <a:pt x="12" y="191"/>
                      <a:pt x="12" y="96"/>
                      <a:pt x="12" y="0"/>
                    </a:cubicBezTo>
                    <a:cubicBezTo>
                      <a:pt x="12" y="96"/>
                      <a:pt x="12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14;p27">
                <a:extLst>
                  <a:ext uri="{FF2B5EF4-FFF2-40B4-BE49-F238E27FC236}">
                    <a16:creationId xmlns:a16="http://schemas.microsoft.com/office/drawing/2014/main" id="{784D9D75-AE25-D27E-EEE9-9A7145F331B2}"/>
                  </a:ext>
                </a:extLst>
              </p:cNvPr>
              <p:cNvSpPr/>
              <p:nvPr/>
            </p:nvSpPr>
            <p:spPr>
              <a:xfrm>
                <a:off x="7490049" y="4397266"/>
                <a:ext cx="682" cy="12539"/>
              </a:xfrm>
              <a:custGeom>
                <a:avLst/>
                <a:gdLst/>
                <a:ahLst/>
                <a:cxnLst/>
                <a:rect l="l" t="t" r="r" b="b"/>
                <a:pathLst>
                  <a:path w="37" h="680" extrusionOk="0">
                    <a:moveTo>
                      <a:pt x="1" y="679"/>
                    </a:moveTo>
                    <a:cubicBezTo>
                      <a:pt x="12" y="453"/>
                      <a:pt x="24" y="227"/>
                      <a:pt x="36" y="1"/>
                    </a:cubicBezTo>
                    <a:cubicBezTo>
                      <a:pt x="24" y="227"/>
                      <a:pt x="12" y="453"/>
                      <a:pt x="1" y="6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15;p27">
                <a:extLst>
                  <a:ext uri="{FF2B5EF4-FFF2-40B4-BE49-F238E27FC236}">
                    <a16:creationId xmlns:a16="http://schemas.microsoft.com/office/drawing/2014/main" id="{6027AE0D-1948-BA4A-0418-A19C413774C6}"/>
                  </a:ext>
                </a:extLst>
              </p:cNvPr>
              <p:cNvSpPr/>
              <p:nvPr/>
            </p:nvSpPr>
            <p:spPr>
              <a:xfrm>
                <a:off x="7491580" y="4371579"/>
                <a:ext cx="682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7" h="668" extrusionOk="0">
                    <a:moveTo>
                      <a:pt x="1" y="668"/>
                    </a:moveTo>
                    <a:cubicBezTo>
                      <a:pt x="13" y="441"/>
                      <a:pt x="25" y="227"/>
                      <a:pt x="37" y="1"/>
                    </a:cubicBezTo>
                    <a:cubicBezTo>
                      <a:pt x="25" y="227"/>
                      <a:pt x="13" y="441"/>
                      <a:pt x="1" y="66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16;p27">
                <a:extLst>
                  <a:ext uri="{FF2B5EF4-FFF2-40B4-BE49-F238E27FC236}">
                    <a16:creationId xmlns:a16="http://schemas.microsoft.com/office/drawing/2014/main" id="{ADED3556-832B-2843-E1D2-0B247A8C2E03}"/>
                  </a:ext>
                </a:extLst>
              </p:cNvPr>
              <p:cNvSpPr/>
              <p:nvPr/>
            </p:nvSpPr>
            <p:spPr>
              <a:xfrm>
                <a:off x="7524956" y="3850815"/>
                <a:ext cx="461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5" h="358" extrusionOk="0">
                    <a:moveTo>
                      <a:pt x="1" y="357"/>
                    </a:moveTo>
                    <a:cubicBezTo>
                      <a:pt x="13" y="238"/>
                      <a:pt x="13" y="119"/>
                      <a:pt x="24" y="0"/>
                    </a:cubicBezTo>
                    <a:cubicBezTo>
                      <a:pt x="13" y="119"/>
                      <a:pt x="13" y="238"/>
                      <a:pt x="1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17;p27">
                <a:extLst>
                  <a:ext uri="{FF2B5EF4-FFF2-40B4-BE49-F238E27FC236}">
                    <a16:creationId xmlns:a16="http://schemas.microsoft.com/office/drawing/2014/main" id="{A34F8740-7E1A-C65B-576B-5E775C4ED64C}"/>
                  </a:ext>
                </a:extLst>
              </p:cNvPr>
              <p:cNvSpPr/>
              <p:nvPr/>
            </p:nvSpPr>
            <p:spPr>
              <a:xfrm>
                <a:off x="7494659" y="4321311"/>
                <a:ext cx="682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644" extrusionOk="0">
                    <a:moveTo>
                      <a:pt x="1" y="643"/>
                    </a:moveTo>
                    <a:cubicBezTo>
                      <a:pt x="12" y="429"/>
                      <a:pt x="24" y="215"/>
                      <a:pt x="36" y="0"/>
                    </a:cubicBezTo>
                    <a:cubicBezTo>
                      <a:pt x="24" y="215"/>
                      <a:pt x="12" y="429"/>
                      <a:pt x="1" y="64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18;p27">
                <a:extLst>
                  <a:ext uri="{FF2B5EF4-FFF2-40B4-BE49-F238E27FC236}">
                    <a16:creationId xmlns:a16="http://schemas.microsoft.com/office/drawing/2014/main" id="{AE7A6A96-E138-154A-4628-49F1838FE85F}"/>
                  </a:ext>
                </a:extLst>
              </p:cNvPr>
              <p:cNvSpPr/>
              <p:nvPr/>
            </p:nvSpPr>
            <p:spPr>
              <a:xfrm>
                <a:off x="7523425" y="3638073"/>
                <a:ext cx="664" cy="2858"/>
              </a:xfrm>
              <a:custGeom>
                <a:avLst/>
                <a:gdLst/>
                <a:ahLst/>
                <a:cxnLst/>
                <a:rect l="l" t="t" r="r" b="b"/>
                <a:pathLst>
                  <a:path w="36" h="155" extrusionOk="0">
                    <a:moveTo>
                      <a:pt x="36" y="155"/>
                    </a:moveTo>
                    <a:cubicBezTo>
                      <a:pt x="24" y="107"/>
                      <a:pt x="12" y="48"/>
                      <a:pt x="0" y="0"/>
                    </a:cubicBezTo>
                    <a:cubicBezTo>
                      <a:pt x="12" y="48"/>
                      <a:pt x="24" y="107"/>
                      <a:pt x="36" y="15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19;p27">
                <a:extLst>
                  <a:ext uri="{FF2B5EF4-FFF2-40B4-BE49-F238E27FC236}">
                    <a16:creationId xmlns:a16="http://schemas.microsoft.com/office/drawing/2014/main" id="{3255613A-614D-C768-525D-F13B20D8279C}"/>
                  </a:ext>
                </a:extLst>
              </p:cNvPr>
              <p:cNvSpPr/>
              <p:nvPr/>
            </p:nvSpPr>
            <p:spPr>
              <a:xfrm>
                <a:off x="7524513" y="3644213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5" y="179"/>
                    </a:moveTo>
                    <a:cubicBezTo>
                      <a:pt x="13" y="120"/>
                      <a:pt x="13" y="60"/>
                      <a:pt x="1" y="0"/>
                    </a:cubicBezTo>
                    <a:cubicBezTo>
                      <a:pt x="13" y="60"/>
                      <a:pt x="13" y="120"/>
                      <a:pt x="25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20;p27">
                <a:extLst>
                  <a:ext uri="{FF2B5EF4-FFF2-40B4-BE49-F238E27FC236}">
                    <a16:creationId xmlns:a16="http://schemas.microsoft.com/office/drawing/2014/main" id="{DC2522D2-C8E9-242C-8F0B-B535ED7EB7C1}"/>
                  </a:ext>
                </a:extLst>
              </p:cNvPr>
              <p:cNvSpPr/>
              <p:nvPr/>
            </p:nvSpPr>
            <p:spPr>
              <a:xfrm>
                <a:off x="7493129" y="4346335"/>
                <a:ext cx="664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644" extrusionOk="0">
                    <a:moveTo>
                      <a:pt x="0" y="644"/>
                    </a:moveTo>
                    <a:cubicBezTo>
                      <a:pt x="12" y="429"/>
                      <a:pt x="24" y="215"/>
                      <a:pt x="36" y="1"/>
                    </a:cubicBezTo>
                    <a:cubicBezTo>
                      <a:pt x="24" y="215"/>
                      <a:pt x="12" y="429"/>
                      <a:pt x="0" y="6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21;p27">
                <a:extLst>
                  <a:ext uri="{FF2B5EF4-FFF2-40B4-BE49-F238E27FC236}">
                    <a16:creationId xmlns:a16="http://schemas.microsoft.com/office/drawing/2014/main" id="{CEE4EF2E-1987-7047-0265-4CA062035262}"/>
                  </a:ext>
                </a:extLst>
              </p:cNvPr>
              <p:cNvSpPr/>
              <p:nvPr/>
            </p:nvSpPr>
            <p:spPr>
              <a:xfrm>
                <a:off x="7522319" y="3632135"/>
                <a:ext cx="682" cy="265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44" extrusionOk="0">
                    <a:moveTo>
                      <a:pt x="36" y="144"/>
                    </a:moveTo>
                    <a:cubicBezTo>
                      <a:pt x="25" y="96"/>
                      <a:pt x="13" y="48"/>
                      <a:pt x="1" y="1"/>
                    </a:cubicBezTo>
                    <a:cubicBezTo>
                      <a:pt x="13" y="48"/>
                      <a:pt x="25" y="96"/>
                      <a:pt x="36" y="1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22;p27">
                <a:extLst>
                  <a:ext uri="{FF2B5EF4-FFF2-40B4-BE49-F238E27FC236}">
                    <a16:creationId xmlns:a16="http://schemas.microsoft.com/office/drawing/2014/main" id="{55CFA0C5-ABBC-9E7D-F80E-D0E7408ACE6C}"/>
                  </a:ext>
                </a:extLst>
              </p:cNvPr>
              <p:cNvSpPr/>
              <p:nvPr/>
            </p:nvSpPr>
            <p:spPr>
              <a:xfrm>
                <a:off x="7480387" y="4557768"/>
                <a:ext cx="682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37" h="727" extrusionOk="0">
                    <a:moveTo>
                      <a:pt x="1" y="727"/>
                    </a:moveTo>
                    <a:cubicBezTo>
                      <a:pt x="13" y="477"/>
                      <a:pt x="24" y="238"/>
                      <a:pt x="36" y="0"/>
                    </a:cubicBezTo>
                    <a:cubicBezTo>
                      <a:pt x="24" y="238"/>
                      <a:pt x="13" y="477"/>
                      <a:pt x="1" y="7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23;p27">
                <a:extLst>
                  <a:ext uri="{FF2B5EF4-FFF2-40B4-BE49-F238E27FC236}">
                    <a16:creationId xmlns:a16="http://schemas.microsoft.com/office/drawing/2014/main" id="{A0991624-780E-19E9-D5F3-EC5105E8CE8A}"/>
                  </a:ext>
                </a:extLst>
              </p:cNvPr>
              <p:cNvSpPr/>
              <p:nvPr/>
            </p:nvSpPr>
            <p:spPr>
              <a:xfrm>
                <a:off x="7488519" y="4423617"/>
                <a:ext cx="66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6" h="668" extrusionOk="0">
                    <a:moveTo>
                      <a:pt x="0" y="667"/>
                    </a:moveTo>
                    <a:cubicBezTo>
                      <a:pt x="12" y="441"/>
                      <a:pt x="24" y="215"/>
                      <a:pt x="36" y="1"/>
                    </a:cubicBezTo>
                    <a:cubicBezTo>
                      <a:pt x="24" y="215"/>
                      <a:pt x="12" y="441"/>
                      <a:pt x="0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24;p27">
                <a:extLst>
                  <a:ext uri="{FF2B5EF4-FFF2-40B4-BE49-F238E27FC236}">
                    <a16:creationId xmlns:a16="http://schemas.microsoft.com/office/drawing/2014/main" id="{6ED8AC99-9C4A-2E45-BB6D-49B6798107ED}"/>
                  </a:ext>
                </a:extLst>
              </p:cNvPr>
              <p:cNvSpPr/>
              <p:nvPr/>
            </p:nvSpPr>
            <p:spPr>
              <a:xfrm>
                <a:off x="7486970" y="4449967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1" y="703"/>
                    </a:moveTo>
                    <a:cubicBezTo>
                      <a:pt x="13" y="465"/>
                      <a:pt x="25" y="238"/>
                      <a:pt x="37" y="0"/>
                    </a:cubicBezTo>
                    <a:cubicBezTo>
                      <a:pt x="25" y="238"/>
                      <a:pt x="13" y="465"/>
                      <a:pt x="1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25;p27">
                <a:extLst>
                  <a:ext uri="{FF2B5EF4-FFF2-40B4-BE49-F238E27FC236}">
                    <a16:creationId xmlns:a16="http://schemas.microsoft.com/office/drawing/2014/main" id="{527D6247-0B6F-C265-F111-145F7DF9233D}"/>
                  </a:ext>
                </a:extLst>
              </p:cNvPr>
              <p:cNvSpPr/>
              <p:nvPr/>
            </p:nvSpPr>
            <p:spPr>
              <a:xfrm>
                <a:off x="7525841" y="3836985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107"/>
                      <a:pt x="12" y="0"/>
                    </a:cubicBezTo>
                    <a:cubicBezTo>
                      <a:pt x="0" y="107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26;p27">
                <a:extLst>
                  <a:ext uri="{FF2B5EF4-FFF2-40B4-BE49-F238E27FC236}">
                    <a16:creationId xmlns:a16="http://schemas.microsoft.com/office/drawing/2014/main" id="{0E083541-1744-6FC1-0AAB-FCF3AB75D215}"/>
                  </a:ext>
                </a:extLst>
              </p:cNvPr>
              <p:cNvSpPr/>
              <p:nvPr/>
            </p:nvSpPr>
            <p:spPr>
              <a:xfrm>
                <a:off x="7299472" y="2906945"/>
                <a:ext cx="646820" cy="1928566"/>
              </a:xfrm>
              <a:custGeom>
                <a:avLst/>
                <a:gdLst/>
                <a:ahLst/>
                <a:cxnLst/>
                <a:rect l="l" t="t" r="r" b="b"/>
                <a:pathLst>
                  <a:path w="35077" h="104586" extrusionOk="0">
                    <a:moveTo>
                      <a:pt x="17350" y="1"/>
                    </a:moveTo>
                    <a:cubicBezTo>
                      <a:pt x="15907" y="1"/>
                      <a:pt x="15419" y="1326"/>
                      <a:pt x="15396" y="2430"/>
                    </a:cubicBezTo>
                    <a:cubicBezTo>
                      <a:pt x="15372" y="3549"/>
                      <a:pt x="15348" y="5359"/>
                      <a:pt x="15229" y="6431"/>
                    </a:cubicBezTo>
                    <a:cubicBezTo>
                      <a:pt x="15098" y="7502"/>
                      <a:pt x="14979" y="10526"/>
                      <a:pt x="15003" y="11920"/>
                    </a:cubicBezTo>
                    <a:cubicBezTo>
                      <a:pt x="15015" y="13324"/>
                      <a:pt x="15503" y="17242"/>
                      <a:pt x="14467" y="17313"/>
                    </a:cubicBezTo>
                    <a:cubicBezTo>
                      <a:pt x="14459" y="17314"/>
                      <a:pt x="14452" y="17314"/>
                      <a:pt x="14444" y="17314"/>
                    </a:cubicBezTo>
                    <a:cubicBezTo>
                      <a:pt x="13415" y="17314"/>
                      <a:pt x="12286" y="12507"/>
                      <a:pt x="11931" y="11479"/>
                    </a:cubicBezTo>
                    <a:cubicBezTo>
                      <a:pt x="11586" y="10443"/>
                      <a:pt x="11026" y="8205"/>
                      <a:pt x="10681" y="7312"/>
                    </a:cubicBezTo>
                    <a:cubicBezTo>
                      <a:pt x="10347" y="6478"/>
                      <a:pt x="9827" y="3042"/>
                      <a:pt x="8085" y="3042"/>
                    </a:cubicBezTo>
                    <a:cubicBezTo>
                      <a:pt x="7961" y="3042"/>
                      <a:pt x="7830" y="3060"/>
                      <a:pt x="7692" y="3097"/>
                    </a:cubicBezTo>
                    <a:cubicBezTo>
                      <a:pt x="5633" y="3657"/>
                      <a:pt x="6240" y="5669"/>
                      <a:pt x="6537" y="6895"/>
                    </a:cubicBezTo>
                    <a:cubicBezTo>
                      <a:pt x="6835" y="8110"/>
                      <a:pt x="7990" y="12658"/>
                      <a:pt x="8371" y="14432"/>
                    </a:cubicBezTo>
                    <a:cubicBezTo>
                      <a:pt x="8752" y="16206"/>
                      <a:pt x="10395" y="21885"/>
                      <a:pt x="9657" y="23873"/>
                    </a:cubicBezTo>
                    <a:cubicBezTo>
                      <a:pt x="9323" y="24772"/>
                      <a:pt x="9067" y="25126"/>
                      <a:pt x="8803" y="25126"/>
                    </a:cubicBezTo>
                    <a:cubicBezTo>
                      <a:pt x="8605" y="25126"/>
                      <a:pt x="8401" y="24928"/>
                      <a:pt x="8157" y="24612"/>
                    </a:cubicBezTo>
                    <a:lnTo>
                      <a:pt x="8145" y="24612"/>
                    </a:lnTo>
                    <a:cubicBezTo>
                      <a:pt x="8002" y="24409"/>
                      <a:pt x="7835" y="24183"/>
                      <a:pt x="7657" y="23921"/>
                    </a:cubicBezTo>
                    <a:cubicBezTo>
                      <a:pt x="7502" y="23707"/>
                      <a:pt x="7359" y="23469"/>
                      <a:pt x="7204" y="23230"/>
                    </a:cubicBezTo>
                    <a:cubicBezTo>
                      <a:pt x="6645" y="22349"/>
                      <a:pt x="6049" y="21290"/>
                      <a:pt x="5287" y="20421"/>
                    </a:cubicBezTo>
                    <a:cubicBezTo>
                      <a:pt x="5133" y="20230"/>
                      <a:pt x="4966" y="20051"/>
                      <a:pt x="4787" y="19897"/>
                    </a:cubicBezTo>
                    <a:cubicBezTo>
                      <a:pt x="4609" y="19730"/>
                      <a:pt x="4430" y="19575"/>
                      <a:pt x="4240" y="19444"/>
                    </a:cubicBezTo>
                    <a:cubicBezTo>
                      <a:pt x="4037" y="19301"/>
                      <a:pt x="3799" y="19147"/>
                      <a:pt x="3525" y="19016"/>
                    </a:cubicBezTo>
                    <a:cubicBezTo>
                      <a:pt x="3466" y="18980"/>
                      <a:pt x="3406" y="18956"/>
                      <a:pt x="3347" y="18920"/>
                    </a:cubicBezTo>
                    <a:cubicBezTo>
                      <a:pt x="2803" y="18663"/>
                      <a:pt x="2166" y="18454"/>
                      <a:pt x="1578" y="18454"/>
                    </a:cubicBezTo>
                    <a:cubicBezTo>
                      <a:pt x="1161" y="18454"/>
                      <a:pt x="769" y="18558"/>
                      <a:pt x="453" y="18825"/>
                    </a:cubicBezTo>
                    <a:cubicBezTo>
                      <a:pt x="132" y="19087"/>
                      <a:pt x="1" y="19313"/>
                      <a:pt x="13" y="19539"/>
                    </a:cubicBezTo>
                    <a:cubicBezTo>
                      <a:pt x="13" y="19587"/>
                      <a:pt x="25" y="19623"/>
                      <a:pt x="37" y="19670"/>
                    </a:cubicBezTo>
                    <a:cubicBezTo>
                      <a:pt x="49" y="19730"/>
                      <a:pt x="72" y="19801"/>
                      <a:pt x="108" y="19861"/>
                    </a:cubicBezTo>
                    <a:cubicBezTo>
                      <a:pt x="132" y="19909"/>
                      <a:pt x="156" y="19956"/>
                      <a:pt x="191" y="20004"/>
                    </a:cubicBezTo>
                    <a:cubicBezTo>
                      <a:pt x="203" y="20016"/>
                      <a:pt x="227" y="20040"/>
                      <a:pt x="239" y="20063"/>
                    </a:cubicBezTo>
                    <a:cubicBezTo>
                      <a:pt x="465" y="20385"/>
                      <a:pt x="822" y="20730"/>
                      <a:pt x="1096" y="21206"/>
                    </a:cubicBezTo>
                    <a:cubicBezTo>
                      <a:pt x="1584" y="22064"/>
                      <a:pt x="2537" y="24171"/>
                      <a:pt x="3311" y="25552"/>
                    </a:cubicBezTo>
                    <a:cubicBezTo>
                      <a:pt x="3370" y="25635"/>
                      <a:pt x="3418" y="25719"/>
                      <a:pt x="3466" y="25802"/>
                    </a:cubicBezTo>
                    <a:cubicBezTo>
                      <a:pt x="3525" y="25897"/>
                      <a:pt x="3585" y="25993"/>
                      <a:pt x="3632" y="26088"/>
                    </a:cubicBezTo>
                    <a:cubicBezTo>
                      <a:pt x="3739" y="26243"/>
                      <a:pt x="3835" y="26374"/>
                      <a:pt x="3918" y="26493"/>
                    </a:cubicBezTo>
                    <a:cubicBezTo>
                      <a:pt x="4001" y="26600"/>
                      <a:pt x="4073" y="26707"/>
                      <a:pt x="4144" y="26826"/>
                    </a:cubicBezTo>
                    <a:cubicBezTo>
                      <a:pt x="4180" y="26886"/>
                      <a:pt x="4216" y="26957"/>
                      <a:pt x="4251" y="27017"/>
                    </a:cubicBezTo>
                    <a:cubicBezTo>
                      <a:pt x="4287" y="27100"/>
                      <a:pt x="4323" y="27171"/>
                      <a:pt x="4359" y="27243"/>
                    </a:cubicBezTo>
                    <a:cubicBezTo>
                      <a:pt x="4454" y="27445"/>
                      <a:pt x="4537" y="27660"/>
                      <a:pt x="4609" y="27874"/>
                    </a:cubicBezTo>
                    <a:cubicBezTo>
                      <a:pt x="4632" y="27957"/>
                      <a:pt x="4668" y="28041"/>
                      <a:pt x="4692" y="28124"/>
                    </a:cubicBezTo>
                    <a:cubicBezTo>
                      <a:pt x="4847" y="28624"/>
                      <a:pt x="4978" y="29136"/>
                      <a:pt x="5109" y="29553"/>
                    </a:cubicBezTo>
                    <a:cubicBezTo>
                      <a:pt x="5180" y="29767"/>
                      <a:pt x="5252" y="29946"/>
                      <a:pt x="5323" y="30112"/>
                    </a:cubicBezTo>
                    <a:cubicBezTo>
                      <a:pt x="5740" y="30922"/>
                      <a:pt x="6383" y="31791"/>
                      <a:pt x="7026" y="32601"/>
                    </a:cubicBezTo>
                    <a:cubicBezTo>
                      <a:pt x="7121" y="32732"/>
                      <a:pt x="7216" y="32851"/>
                      <a:pt x="7311" y="32958"/>
                    </a:cubicBezTo>
                    <a:cubicBezTo>
                      <a:pt x="7442" y="33136"/>
                      <a:pt x="7585" y="33315"/>
                      <a:pt x="7728" y="33482"/>
                    </a:cubicBezTo>
                    <a:cubicBezTo>
                      <a:pt x="8097" y="33946"/>
                      <a:pt x="8431" y="34363"/>
                      <a:pt x="8669" y="34696"/>
                    </a:cubicBezTo>
                    <a:cubicBezTo>
                      <a:pt x="8764" y="34839"/>
                      <a:pt x="8883" y="34982"/>
                      <a:pt x="9014" y="35137"/>
                    </a:cubicBezTo>
                    <a:cubicBezTo>
                      <a:pt x="9109" y="35244"/>
                      <a:pt x="9204" y="35363"/>
                      <a:pt x="9312" y="35482"/>
                    </a:cubicBezTo>
                    <a:cubicBezTo>
                      <a:pt x="9383" y="35553"/>
                      <a:pt x="9454" y="35637"/>
                      <a:pt x="9538" y="35720"/>
                    </a:cubicBezTo>
                    <a:cubicBezTo>
                      <a:pt x="9609" y="35791"/>
                      <a:pt x="9681" y="35875"/>
                      <a:pt x="9764" y="35958"/>
                    </a:cubicBezTo>
                    <a:cubicBezTo>
                      <a:pt x="10574" y="36804"/>
                      <a:pt x="11479" y="37673"/>
                      <a:pt x="11717" y="38173"/>
                    </a:cubicBezTo>
                    <a:cubicBezTo>
                      <a:pt x="11800" y="38339"/>
                      <a:pt x="11871" y="38518"/>
                      <a:pt x="11931" y="38732"/>
                    </a:cubicBezTo>
                    <a:cubicBezTo>
                      <a:pt x="11943" y="38780"/>
                      <a:pt x="11967" y="38839"/>
                      <a:pt x="11979" y="38887"/>
                    </a:cubicBezTo>
                    <a:cubicBezTo>
                      <a:pt x="11991" y="38935"/>
                      <a:pt x="12002" y="38994"/>
                      <a:pt x="12014" y="39042"/>
                    </a:cubicBezTo>
                    <a:cubicBezTo>
                      <a:pt x="12026" y="39078"/>
                      <a:pt x="12038" y="39125"/>
                      <a:pt x="12050" y="39173"/>
                    </a:cubicBezTo>
                    <a:cubicBezTo>
                      <a:pt x="12062" y="39220"/>
                      <a:pt x="12074" y="39280"/>
                      <a:pt x="12086" y="39328"/>
                    </a:cubicBezTo>
                    <a:cubicBezTo>
                      <a:pt x="12098" y="39375"/>
                      <a:pt x="12110" y="39423"/>
                      <a:pt x="12121" y="39482"/>
                    </a:cubicBezTo>
                    <a:cubicBezTo>
                      <a:pt x="12121" y="39530"/>
                      <a:pt x="12133" y="39590"/>
                      <a:pt x="12145" y="39649"/>
                    </a:cubicBezTo>
                    <a:cubicBezTo>
                      <a:pt x="12157" y="39697"/>
                      <a:pt x="12169" y="39756"/>
                      <a:pt x="12181" y="39804"/>
                    </a:cubicBezTo>
                    <a:cubicBezTo>
                      <a:pt x="12181" y="39863"/>
                      <a:pt x="12193" y="39923"/>
                      <a:pt x="12205" y="39982"/>
                    </a:cubicBezTo>
                    <a:cubicBezTo>
                      <a:pt x="12217" y="40042"/>
                      <a:pt x="12217" y="40102"/>
                      <a:pt x="12229" y="40161"/>
                    </a:cubicBezTo>
                    <a:cubicBezTo>
                      <a:pt x="12241" y="40221"/>
                      <a:pt x="12241" y="40280"/>
                      <a:pt x="12252" y="40352"/>
                    </a:cubicBezTo>
                    <a:cubicBezTo>
                      <a:pt x="12264" y="40411"/>
                      <a:pt x="12264" y="40471"/>
                      <a:pt x="12276" y="40530"/>
                    </a:cubicBezTo>
                    <a:cubicBezTo>
                      <a:pt x="12288" y="40602"/>
                      <a:pt x="12288" y="40661"/>
                      <a:pt x="12300" y="40733"/>
                    </a:cubicBezTo>
                    <a:cubicBezTo>
                      <a:pt x="12300" y="40792"/>
                      <a:pt x="12312" y="40864"/>
                      <a:pt x="12312" y="40923"/>
                    </a:cubicBezTo>
                    <a:cubicBezTo>
                      <a:pt x="12324" y="40995"/>
                      <a:pt x="12336" y="41066"/>
                      <a:pt x="12336" y="41137"/>
                    </a:cubicBezTo>
                    <a:cubicBezTo>
                      <a:pt x="12348" y="41209"/>
                      <a:pt x="12348" y="41280"/>
                      <a:pt x="12348" y="41352"/>
                    </a:cubicBezTo>
                    <a:cubicBezTo>
                      <a:pt x="12360" y="41423"/>
                      <a:pt x="12360" y="41495"/>
                      <a:pt x="12372" y="41578"/>
                    </a:cubicBezTo>
                    <a:cubicBezTo>
                      <a:pt x="12372" y="41649"/>
                      <a:pt x="12383" y="41721"/>
                      <a:pt x="12383" y="41792"/>
                    </a:cubicBezTo>
                    <a:cubicBezTo>
                      <a:pt x="12383" y="41864"/>
                      <a:pt x="12395" y="41947"/>
                      <a:pt x="12395" y="42030"/>
                    </a:cubicBezTo>
                    <a:cubicBezTo>
                      <a:pt x="12395" y="42102"/>
                      <a:pt x="12407" y="42173"/>
                      <a:pt x="12407" y="42257"/>
                    </a:cubicBezTo>
                    <a:cubicBezTo>
                      <a:pt x="12407" y="42340"/>
                      <a:pt x="12419" y="42423"/>
                      <a:pt x="12419" y="42507"/>
                    </a:cubicBezTo>
                    <a:cubicBezTo>
                      <a:pt x="12419" y="42578"/>
                      <a:pt x="12419" y="42661"/>
                      <a:pt x="12431" y="42745"/>
                    </a:cubicBezTo>
                    <a:cubicBezTo>
                      <a:pt x="12431" y="42828"/>
                      <a:pt x="12431" y="42911"/>
                      <a:pt x="12431" y="43007"/>
                    </a:cubicBezTo>
                    <a:lnTo>
                      <a:pt x="12431" y="45519"/>
                    </a:lnTo>
                    <a:cubicBezTo>
                      <a:pt x="12431" y="45626"/>
                      <a:pt x="12443" y="45733"/>
                      <a:pt x="12431" y="45840"/>
                    </a:cubicBezTo>
                    <a:cubicBezTo>
                      <a:pt x="12431" y="45936"/>
                      <a:pt x="12431" y="46043"/>
                      <a:pt x="12431" y="46138"/>
                    </a:cubicBezTo>
                    <a:cubicBezTo>
                      <a:pt x="12431" y="46257"/>
                      <a:pt x="12431" y="46364"/>
                      <a:pt x="12431" y="46483"/>
                    </a:cubicBezTo>
                    <a:cubicBezTo>
                      <a:pt x="12431" y="46579"/>
                      <a:pt x="12419" y="46674"/>
                      <a:pt x="12419" y="46781"/>
                    </a:cubicBezTo>
                    <a:cubicBezTo>
                      <a:pt x="12419" y="46900"/>
                      <a:pt x="12419" y="47019"/>
                      <a:pt x="12419" y="47138"/>
                    </a:cubicBezTo>
                    <a:cubicBezTo>
                      <a:pt x="12407" y="47233"/>
                      <a:pt x="12407" y="47341"/>
                      <a:pt x="12407" y="47448"/>
                    </a:cubicBezTo>
                    <a:cubicBezTo>
                      <a:pt x="12395" y="47567"/>
                      <a:pt x="12395" y="47698"/>
                      <a:pt x="12395" y="47817"/>
                    </a:cubicBezTo>
                    <a:cubicBezTo>
                      <a:pt x="12395" y="47912"/>
                      <a:pt x="12383" y="48007"/>
                      <a:pt x="12383" y="48114"/>
                    </a:cubicBezTo>
                    <a:cubicBezTo>
                      <a:pt x="12383" y="48245"/>
                      <a:pt x="12372" y="48388"/>
                      <a:pt x="12372" y="48519"/>
                    </a:cubicBezTo>
                    <a:cubicBezTo>
                      <a:pt x="12372" y="48603"/>
                      <a:pt x="12360" y="48674"/>
                      <a:pt x="12360" y="48757"/>
                    </a:cubicBezTo>
                    <a:cubicBezTo>
                      <a:pt x="12348" y="49103"/>
                      <a:pt x="12336" y="49448"/>
                      <a:pt x="12312" y="49805"/>
                    </a:cubicBezTo>
                    <a:cubicBezTo>
                      <a:pt x="12312" y="49865"/>
                      <a:pt x="12312" y="49912"/>
                      <a:pt x="12312" y="49972"/>
                    </a:cubicBezTo>
                    <a:cubicBezTo>
                      <a:pt x="12300" y="50127"/>
                      <a:pt x="12288" y="50281"/>
                      <a:pt x="12288" y="50436"/>
                    </a:cubicBezTo>
                    <a:cubicBezTo>
                      <a:pt x="12276" y="50543"/>
                      <a:pt x="12276" y="50639"/>
                      <a:pt x="12276" y="50746"/>
                    </a:cubicBezTo>
                    <a:cubicBezTo>
                      <a:pt x="12264" y="50889"/>
                      <a:pt x="12252" y="51043"/>
                      <a:pt x="12252" y="51186"/>
                    </a:cubicBezTo>
                    <a:cubicBezTo>
                      <a:pt x="12241" y="51305"/>
                      <a:pt x="12241" y="51424"/>
                      <a:pt x="12229" y="51543"/>
                    </a:cubicBezTo>
                    <a:cubicBezTo>
                      <a:pt x="12229" y="51698"/>
                      <a:pt x="12217" y="51853"/>
                      <a:pt x="12205" y="52008"/>
                    </a:cubicBezTo>
                    <a:cubicBezTo>
                      <a:pt x="12205" y="52127"/>
                      <a:pt x="12193" y="52234"/>
                      <a:pt x="12193" y="52353"/>
                    </a:cubicBezTo>
                    <a:cubicBezTo>
                      <a:pt x="12181" y="52508"/>
                      <a:pt x="12169" y="52663"/>
                      <a:pt x="12169" y="52817"/>
                    </a:cubicBezTo>
                    <a:cubicBezTo>
                      <a:pt x="12157" y="52948"/>
                      <a:pt x="12145" y="53067"/>
                      <a:pt x="12145" y="53198"/>
                    </a:cubicBezTo>
                    <a:cubicBezTo>
                      <a:pt x="12133" y="53353"/>
                      <a:pt x="12121" y="53508"/>
                      <a:pt x="12121" y="53663"/>
                    </a:cubicBezTo>
                    <a:cubicBezTo>
                      <a:pt x="12110" y="53794"/>
                      <a:pt x="12098" y="53925"/>
                      <a:pt x="12098" y="54056"/>
                    </a:cubicBezTo>
                    <a:cubicBezTo>
                      <a:pt x="12086" y="54210"/>
                      <a:pt x="12074" y="54377"/>
                      <a:pt x="12062" y="54544"/>
                    </a:cubicBezTo>
                    <a:cubicBezTo>
                      <a:pt x="12062" y="54675"/>
                      <a:pt x="12050" y="54806"/>
                      <a:pt x="12038" y="54949"/>
                    </a:cubicBezTo>
                    <a:cubicBezTo>
                      <a:pt x="12026" y="55103"/>
                      <a:pt x="12026" y="55258"/>
                      <a:pt x="12014" y="55425"/>
                    </a:cubicBezTo>
                    <a:cubicBezTo>
                      <a:pt x="12002" y="55568"/>
                      <a:pt x="11991" y="55711"/>
                      <a:pt x="11991" y="55853"/>
                    </a:cubicBezTo>
                    <a:cubicBezTo>
                      <a:pt x="11979" y="56020"/>
                      <a:pt x="11967" y="56187"/>
                      <a:pt x="11955" y="56354"/>
                    </a:cubicBezTo>
                    <a:cubicBezTo>
                      <a:pt x="11943" y="56496"/>
                      <a:pt x="11943" y="56639"/>
                      <a:pt x="11931" y="56782"/>
                    </a:cubicBezTo>
                    <a:cubicBezTo>
                      <a:pt x="11919" y="56949"/>
                      <a:pt x="11907" y="57127"/>
                      <a:pt x="11895" y="57306"/>
                    </a:cubicBezTo>
                    <a:cubicBezTo>
                      <a:pt x="11883" y="57449"/>
                      <a:pt x="11883" y="57580"/>
                      <a:pt x="11871" y="57723"/>
                    </a:cubicBezTo>
                    <a:cubicBezTo>
                      <a:pt x="11860" y="57901"/>
                      <a:pt x="11848" y="58092"/>
                      <a:pt x="11836" y="58270"/>
                    </a:cubicBezTo>
                    <a:cubicBezTo>
                      <a:pt x="11824" y="58413"/>
                      <a:pt x="11812" y="58556"/>
                      <a:pt x="11812" y="58699"/>
                    </a:cubicBezTo>
                    <a:cubicBezTo>
                      <a:pt x="11788" y="58878"/>
                      <a:pt x="11776" y="59068"/>
                      <a:pt x="11764" y="59259"/>
                    </a:cubicBezTo>
                    <a:cubicBezTo>
                      <a:pt x="11764" y="59402"/>
                      <a:pt x="11752" y="59556"/>
                      <a:pt x="11740" y="59723"/>
                    </a:cubicBezTo>
                    <a:cubicBezTo>
                      <a:pt x="11729" y="59890"/>
                      <a:pt x="11717" y="60068"/>
                      <a:pt x="11705" y="60247"/>
                    </a:cubicBezTo>
                    <a:cubicBezTo>
                      <a:pt x="11693" y="60414"/>
                      <a:pt x="11681" y="60580"/>
                      <a:pt x="11669" y="60747"/>
                    </a:cubicBezTo>
                    <a:cubicBezTo>
                      <a:pt x="11657" y="60937"/>
                      <a:pt x="11645" y="61116"/>
                      <a:pt x="11633" y="61295"/>
                    </a:cubicBezTo>
                    <a:cubicBezTo>
                      <a:pt x="11621" y="61449"/>
                      <a:pt x="11610" y="61604"/>
                      <a:pt x="11610" y="61759"/>
                    </a:cubicBezTo>
                    <a:cubicBezTo>
                      <a:pt x="11586" y="61961"/>
                      <a:pt x="11574" y="62176"/>
                      <a:pt x="11562" y="62378"/>
                    </a:cubicBezTo>
                    <a:cubicBezTo>
                      <a:pt x="11550" y="62497"/>
                      <a:pt x="11550" y="62616"/>
                      <a:pt x="11538" y="62735"/>
                    </a:cubicBezTo>
                    <a:cubicBezTo>
                      <a:pt x="11526" y="62997"/>
                      <a:pt x="11502" y="63259"/>
                      <a:pt x="11490" y="63521"/>
                    </a:cubicBezTo>
                    <a:cubicBezTo>
                      <a:pt x="11490" y="63533"/>
                      <a:pt x="11479" y="63557"/>
                      <a:pt x="11479" y="63581"/>
                    </a:cubicBezTo>
                    <a:cubicBezTo>
                      <a:pt x="11443" y="64081"/>
                      <a:pt x="11419" y="64605"/>
                      <a:pt x="11383" y="65117"/>
                    </a:cubicBezTo>
                    <a:cubicBezTo>
                      <a:pt x="11371" y="65283"/>
                      <a:pt x="11359" y="65438"/>
                      <a:pt x="11348" y="65605"/>
                    </a:cubicBezTo>
                    <a:cubicBezTo>
                      <a:pt x="11336" y="65736"/>
                      <a:pt x="11324" y="65879"/>
                      <a:pt x="11324" y="66021"/>
                    </a:cubicBezTo>
                    <a:cubicBezTo>
                      <a:pt x="11300" y="66271"/>
                      <a:pt x="11288" y="66510"/>
                      <a:pt x="11264" y="66771"/>
                    </a:cubicBezTo>
                    <a:cubicBezTo>
                      <a:pt x="11252" y="66926"/>
                      <a:pt x="11240" y="67081"/>
                      <a:pt x="11240" y="67248"/>
                    </a:cubicBezTo>
                    <a:cubicBezTo>
                      <a:pt x="11217" y="67474"/>
                      <a:pt x="11205" y="67688"/>
                      <a:pt x="11193" y="67914"/>
                    </a:cubicBezTo>
                    <a:cubicBezTo>
                      <a:pt x="11133" y="68712"/>
                      <a:pt x="11086" y="69510"/>
                      <a:pt x="11026" y="70331"/>
                    </a:cubicBezTo>
                    <a:cubicBezTo>
                      <a:pt x="11026" y="70355"/>
                      <a:pt x="11026" y="70367"/>
                      <a:pt x="11026" y="70391"/>
                    </a:cubicBezTo>
                    <a:cubicBezTo>
                      <a:pt x="11002" y="70772"/>
                      <a:pt x="10978" y="71165"/>
                      <a:pt x="10955" y="71546"/>
                    </a:cubicBezTo>
                    <a:cubicBezTo>
                      <a:pt x="10943" y="71713"/>
                      <a:pt x="10931" y="71879"/>
                      <a:pt x="10919" y="72046"/>
                    </a:cubicBezTo>
                    <a:cubicBezTo>
                      <a:pt x="10907" y="72296"/>
                      <a:pt x="10883" y="72546"/>
                      <a:pt x="10871" y="72808"/>
                    </a:cubicBezTo>
                    <a:cubicBezTo>
                      <a:pt x="10859" y="72987"/>
                      <a:pt x="10848" y="73165"/>
                      <a:pt x="10836" y="73344"/>
                    </a:cubicBezTo>
                    <a:cubicBezTo>
                      <a:pt x="10824" y="73594"/>
                      <a:pt x="10800" y="73832"/>
                      <a:pt x="10788" y="74082"/>
                    </a:cubicBezTo>
                    <a:cubicBezTo>
                      <a:pt x="10776" y="74284"/>
                      <a:pt x="10764" y="74475"/>
                      <a:pt x="10752" y="74665"/>
                    </a:cubicBezTo>
                    <a:cubicBezTo>
                      <a:pt x="10728" y="74903"/>
                      <a:pt x="10717" y="75142"/>
                      <a:pt x="10705" y="75380"/>
                    </a:cubicBezTo>
                    <a:cubicBezTo>
                      <a:pt x="10693" y="75594"/>
                      <a:pt x="10681" y="75796"/>
                      <a:pt x="10669" y="75999"/>
                    </a:cubicBezTo>
                    <a:cubicBezTo>
                      <a:pt x="10645" y="76237"/>
                      <a:pt x="10633" y="76475"/>
                      <a:pt x="10621" y="76701"/>
                    </a:cubicBezTo>
                    <a:cubicBezTo>
                      <a:pt x="10609" y="76916"/>
                      <a:pt x="10597" y="77130"/>
                      <a:pt x="10586" y="77344"/>
                    </a:cubicBezTo>
                    <a:cubicBezTo>
                      <a:pt x="10562" y="77582"/>
                      <a:pt x="10550" y="77820"/>
                      <a:pt x="10538" y="78059"/>
                    </a:cubicBezTo>
                    <a:cubicBezTo>
                      <a:pt x="10526" y="78273"/>
                      <a:pt x="10514" y="78487"/>
                      <a:pt x="10502" y="78702"/>
                    </a:cubicBezTo>
                    <a:cubicBezTo>
                      <a:pt x="10478" y="78940"/>
                      <a:pt x="10467" y="79190"/>
                      <a:pt x="10455" y="79428"/>
                    </a:cubicBezTo>
                    <a:cubicBezTo>
                      <a:pt x="10443" y="79654"/>
                      <a:pt x="10431" y="79868"/>
                      <a:pt x="10419" y="80095"/>
                    </a:cubicBezTo>
                    <a:cubicBezTo>
                      <a:pt x="10395" y="80333"/>
                      <a:pt x="10383" y="80571"/>
                      <a:pt x="10371" y="80821"/>
                    </a:cubicBezTo>
                    <a:cubicBezTo>
                      <a:pt x="10359" y="81047"/>
                      <a:pt x="10347" y="81273"/>
                      <a:pt x="10336" y="81499"/>
                    </a:cubicBezTo>
                    <a:cubicBezTo>
                      <a:pt x="10312" y="81750"/>
                      <a:pt x="10300" y="81988"/>
                      <a:pt x="10288" y="82250"/>
                    </a:cubicBezTo>
                    <a:cubicBezTo>
                      <a:pt x="10276" y="82464"/>
                      <a:pt x="10264" y="82690"/>
                      <a:pt x="10252" y="82916"/>
                    </a:cubicBezTo>
                    <a:cubicBezTo>
                      <a:pt x="10228" y="83166"/>
                      <a:pt x="10216" y="83428"/>
                      <a:pt x="10205" y="83678"/>
                    </a:cubicBezTo>
                    <a:cubicBezTo>
                      <a:pt x="10193" y="83916"/>
                      <a:pt x="10181" y="84143"/>
                      <a:pt x="10169" y="84381"/>
                    </a:cubicBezTo>
                    <a:cubicBezTo>
                      <a:pt x="10145" y="84631"/>
                      <a:pt x="9859" y="89274"/>
                      <a:pt x="9847" y="89524"/>
                    </a:cubicBezTo>
                    <a:cubicBezTo>
                      <a:pt x="9835" y="89762"/>
                      <a:pt x="9824" y="90001"/>
                      <a:pt x="9812" y="90251"/>
                    </a:cubicBezTo>
                    <a:cubicBezTo>
                      <a:pt x="9788" y="90501"/>
                      <a:pt x="9776" y="90763"/>
                      <a:pt x="9764" y="91024"/>
                    </a:cubicBezTo>
                    <a:cubicBezTo>
                      <a:pt x="9752" y="91263"/>
                      <a:pt x="9740" y="91501"/>
                      <a:pt x="9728" y="91739"/>
                    </a:cubicBezTo>
                    <a:cubicBezTo>
                      <a:pt x="9716" y="92001"/>
                      <a:pt x="9693" y="92263"/>
                      <a:pt x="9681" y="92537"/>
                    </a:cubicBezTo>
                    <a:cubicBezTo>
                      <a:pt x="9669" y="92775"/>
                      <a:pt x="9657" y="93013"/>
                      <a:pt x="9645" y="93251"/>
                    </a:cubicBezTo>
                    <a:cubicBezTo>
                      <a:pt x="9633" y="93525"/>
                      <a:pt x="9621" y="93799"/>
                      <a:pt x="9597" y="94072"/>
                    </a:cubicBezTo>
                    <a:cubicBezTo>
                      <a:pt x="9585" y="94311"/>
                      <a:pt x="9574" y="94549"/>
                      <a:pt x="9562" y="94787"/>
                    </a:cubicBezTo>
                    <a:cubicBezTo>
                      <a:pt x="9550" y="95061"/>
                      <a:pt x="9538" y="95335"/>
                      <a:pt x="9526" y="95608"/>
                    </a:cubicBezTo>
                    <a:cubicBezTo>
                      <a:pt x="9514" y="95858"/>
                      <a:pt x="9502" y="96108"/>
                      <a:pt x="9490" y="96358"/>
                    </a:cubicBezTo>
                    <a:cubicBezTo>
                      <a:pt x="9478" y="96632"/>
                      <a:pt x="9466" y="96918"/>
                      <a:pt x="9443" y="97192"/>
                    </a:cubicBezTo>
                    <a:cubicBezTo>
                      <a:pt x="9431" y="97442"/>
                      <a:pt x="9419" y="97692"/>
                      <a:pt x="9407" y="97942"/>
                    </a:cubicBezTo>
                    <a:cubicBezTo>
                      <a:pt x="9395" y="98240"/>
                      <a:pt x="9383" y="98537"/>
                      <a:pt x="9371" y="98835"/>
                    </a:cubicBezTo>
                    <a:cubicBezTo>
                      <a:pt x="9359" y="99073"/>
                      <a:pt x="9347" y="99299"/>
                      <a:pt x="9335" y="99537"/>
                    </a:cubicBezTo>
                    <a:cubicBezTo>
                      <a:pt x="9324" y="99859"/>
                      <a:pt x="9300" y="100180"/>
                      <a:pt x="9288" y="100514"/>
                    </a:cubicBezTo>
                    <a:cubicBezTo>
                      <a:pt x="9276" y="100728"/>
                      <a:pt x="9276" y="100942"/>
                      <a:pt x="9264" y="101169"/>
                    </a:cubicBezTo>
                    <a:cubicBezTo>
                      <a:pt x="9240" y="101514"/>
                      <a:pt x="9228" y="101859"/>
                      <a:pt x="9216" y="102216"/>
                    </a:cubicBezTo>
                    <a:cubicBezTo>
                      <a:pt x="9204" y="102419"/>
                      <a:pt x="9193" y="102621"/>
                      <a:pt x="9193" y="102824"/>
                    </a:cubicBezTo>
                    <a:cubicBezTo>
                      <a:pt x="9169" y="103371"/>
                      <a:pt x="9145" y="103931"/>
                      <a:pt x="9121" y="104490"/>
                    </a:cubicBezTo>
                    <a:lnTo>
                      <a:pt x="26730" y="104586"/>
                    </a:lnTo>
                    <a:cubicBezTo>
                      <a:pt x="26207" y="87036"/>
                      <a:pt x="25873" y="74296"/>
                      <a:pt x="25326" y="62128"/>
                    </a:cubicBezTo>
                    <a:cubicBezTo>
                      <a:pt x="24933" y="53472"/>
                      <a:pt x="24159" y="40185"/>
                      <a:pt x="24159" y="40125"/>
                    </a:cubicBezTo>
                    <a:cubicBezTo>
                      <a:pt x="24159" y="39328"/>
                      <a:pt x="24540" y="37899"/>
                      <a:pt x="24956" y="36875"/>
                    </a:cubicBezTo>
                    <a:cubicBezTo>
                      <a:pt x="25397" y="35768"/>
                      <a:pt x="26540" y="32720"/>
                      <a:pt x="26778" y="31422"/>
                    </a:cubicBezTo>
                    <a:cubicBezTo>
                      <a:pt x="27028" y="30124"/>
                      <a:pt x="27635" y="27433"/>
                      <a:pt x="27873" y="26457"/>
                    </a:cubicBezTo>
                    <a:cubicBezTo>
                      <a:pt x="28254" y="24993"/>
                      <a:pt x="28457" y="23349"/>
                      <a:pt x="28457" y="23349"/>
                    </a:cubicBezTo>
                    <a:cubicBezTo>
                      <a:pt x="28457" y="23349"/>
                      <a:pt x="30433" y="20087"/>
                      <a:pt x="31195" y="18992"/>
                    </a:cubicBezTo>
                    <a:cubicBezTo>
                      <a:pt x="31969" y="17885"/>
                      <a:pt x="33981" y="14956"/>
                      <a:pt x="34529" y="13610"/>
                    </a:cubicBezTo>
                    <a:cubicBezTo>
                      <a:pt x="35077" y="12277"/>
                      <a:pt x="34720" y="11336"/>
                      <a:pt x="34124" y="11038"/>
                    </a:cubicBezTo>
                    <a:cubicBezTo>
                      <a:pt x="33948" y="10956"/>
                      <a:pt x="33729" y="10898"/>
                      <a:pt x="33482" y="10898"/>
                    </a:cubicBezTo>
                    <a:cubicBezTo>
                      <a:pt x="32877" y="10898"/>
                      <a:pt x="32104" y="11244"/>
                      <a:pt x="31386" y="12420"/>
                    </a:cubicBezTo>
                    <a:cubicBezTo>
                      <a:pt x="30374" y="14075"/>
                      <a:pt x="28302" y="16968"/>
                      <a:pt x="27492" y="17980"/>
                    </a:cubicBezTo>
                    <a:cubicBezTo>
                      <a:pt x="26746" y="18888"/>
                      <a:pt x="25921" y="20151"/>
                      <a:pt x="25401" y="20151"/>
                    </a:cubicBezTo>
                    <a:cubicBezTo>
                      <a:pt x="25349" y="20151"/>
                      <a:pt x="25300" y="20138"/>
                      <a:pt x="25254" y="20111"/>
                    </a:cubicBezTo>
                    <a:cubicBezTo>
                      <a:pt x="24742" y="19825"/>
                      <a:pt x="24968" y="18063"/>
                      <a:pt x="25421" y="16765"/>
                    </a:cubicBezTo>
                    <a:cubicBezTo>
                      <a:pt x="25873" y="15468"/>
                      <a:pt x="26790" y="12372"/>
                      <a:pt x="27076" y="10884"/>
                    </a:cubicBezTo>
                    <a:cubicBezTo>
                      <a:pt x="27350" y="9395"/>
                      <a:pt x="28493" y="5931"/>
                      <a:pt x="28612" y="5192"/>
                    </a:cubicBezTo>
                    <a:cubicBezTo>
                      <a:pt x="28719" y="4442"/>
                      <a:pt x="28314" y="3645"/>
                      <a:pt x="27445" y="3299"/>
                    </a:cubicBezTo>
                    <a:cubicBezTo>
                      <a:pt x="27251" y="3223"/>
                      <a:pt x="27055" y="3181"/>
                      <a:pt x="26861" y="3181"/>
                    </a:cubicBezTo>
                    <a:cubicBezTo>
                      <a:pt x="26173" y="3181"/>
                      <a:pt x="25503" y="3707"/>
                      <a:pt x="24992" y="5109"/>
                    </a:cubicBezTo>
                    <a:cubicBezTo>
                      <a:pt x="24337" y="6907"/>
                      <a:pt x="23766" y="9324"/>
                      <a:pt x="23468" y="10384"/>
                    </a:cubicBezTo>
                    <a:cubicBezTo>
                      <a:pt x="23159" y="11455"/>
                      <a:pt x="21111" y="16896"/>
                      <a:pt x="20682" y="17634"/>
                    </a:cubicBezTo>
                    <a:cubicBezTo>
                      <a:pt x="20540" y="17885"/>
                      <a:pt x="20340" y="18000"/>
                      <a:pt x="20139" y="18000"/>
                    </a:cubicBezTo>
                    <a:cubicBezTo>
                      <a:pt x="19749" y="18000"/>
                      <a:pt x="19361" y="17568"/>
                      <a:pt x="19408" y="16861"/>
                    </a:cubicBezTo>
                    <a:cubicBezTo>
                      <a:pt x="19480" y="15789"/>
                      <a:pt x="19420" y="12348"/>
                      <a:pt x="19313" y="10848"/>
                    </a:cubicBezTo>
                    <a:cubicBezTo>
                      <a:pt x="19206" y="9360"/>
                      <a:pt x="19075" y="6705"/>
                      <a:pt x="19051" y="5728"/>
                    </a:cubicBezTo>
                    <a:cubicBezTo>
                      <a:pt x="19027" y="4740"/>
                      <a:pt x="19063" y="2466"/>
                      <a:pt x="19039" y="1859"/>
                    </a:cubicBezTo>
                    <a:cubicBezTo>
                      <a:pt x="19015" y="1252"/>
                      <a:pt x="18896" y="37"/>
                      <a:pt x="17408" y="1"/>
                    </a:cubicBezTo>
                    <a:cubicBezTo>
                      <a:pt x="17388" y="1"/>
                      <a:pt x="17369" y="1"/>
                      <a:pt x="17350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27;p27">
                <a:extLst>
                  <a:ext uri="{FF2B5EF4-FFF2-40B4-BE49-F238E27FC236}">
                    <a16:creationId xmlns:a16="http://schemas.microsoft.com/office/drawing/2014/main" id="{2200143E-141C-FA52-25C4-7E3D506E6794}"/>
                  </a:ext>
                </a:extLst>
              </p:cNvPr>
              <p:cNvSpPr/>
              <p:nvPr/>
            </p:nvSpPr>
            <p:spPr>
              <a:xfrm>
                <a:off x="7444594" y="3800086"/>
                <a:ext cx="365352" cy="1042229"/>
              </a:xfrm>
              <a:custGeom>
                <a:avLst/>
                <a:gdLst/>
                <a:ahLst/>
                <a:cxnLst/>
                <a:rect l="l" t="t" r="r" b="b"/>
                <a:pathLst>
                  <a:path w="19813" h="56520" extrusionOk="0">
                    <a:moveTo>
                      <a:pt x="3835" y="1"/>
                    </a:moveTo>
                    <a:cubicBezTo>
                      <a:pt x="3835" y="1"/>
                      <a:pt x="346" y="49769"/>
                      <a:pt x="1" y="56317"/>
                    </a:cubicBezTo>
                    <a:lnTo>
                      <a:pt x="19813" y="56520"/>
                    </a:lnTo>
                    <a:cubicBezTo>
                      <a:pt x="19813" y="56520"/>
                      <a:pt x="18098" y="8633"/>
                      <a:pt x="17146" y="680"/>
                    </a:cubicBezTo>
                    <a:cubicBezTo>
                      <a:pt x="17146" y="680"/>
                      <a:pt x="15466" y="739"/>
                      <a:pt x="13258" y="739"/>
                    </a:cubicBezTo>
                    <a:cubicBezTo>
                      <a:pt x="10056" y="739"/>
                      <a:pt x="5744" y="614"/>
                      <a:pt x="3835" y="1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28;p27">
                <a:extLst>
                  <a:ext uri="{FF2B5EF4-FFF2-40B4-BE49-F238E27FC236}">
                    <a16:creationId xmlns:a16="http://schemas.microsoft.com/office/drawing/2014/main" id="{3EC70422-A6D0-8617-4EFA-CBE0016598D3}"/>
                  </a:ext>
                </a:extLst>
              </p:cNvPr>
              <p:cNvSpPr/>
              <p:nvPr/>
            </p:nvSpPr>
            <p:spPr>
              <a:xfrm>
                <a:off x="7512730" y="3788045"/>
                <a:ext cx="257717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13976" h="2843" extrusionOk="0">
                    <a:moveTo>
                      <a:pt x="609" y="0"/>
                    </a:moveTo>
                    <a:cubicBezTo>
                      <a:pt x="7" y="0"/>
                      <a:pt x="1" y="847"/>
                      <a:pt x="45" y="2023"/>
                    </a:cubicBezTo>
                    <a:cubicBezTo>
                      <a:pt x="45" y="2023"/>
                      <a:pt x="1819" y="2749"/>
                      <a:pt x="6486" y="2833"/>
                    </a:cubicBezTo>
                    <a:cubicBezTo>
                      <a:pt x="6813" y="2839"/>
                      <a:pt x="7130" y="2843"/>
                      <a:pt x="7436" y="2843"/>
                    </a:cubicBezTo>
                    <a:cubicBezTo>
                      <a:pt x="11488" y="2843"/>
                      <a:pt x="13630" y="2297"/>
                      <a:pt x="13630" y="2297"/>
                    </a:cubicBezTo>
                    <a:cubicBezTo>
                      <a:pt x="13630" y="2297"/>
                      <a:pt x="13976" y="219"/>
                      <a:pt x="13186" y="219"/>
                    </a:cubicBezTo>
                    <a:cubicBezTo>
                      <a:pt x="13160" y="219"/>
                      <a:pt x="13134" y="221"/>
                      <a:pt x="13106" y="225"/>
                    </a:cubicBezTo>
                    <a:cubicBezTo>
                      <a:pt x="12612" y="306"/>
                      <a:pt x="10294" y="710"/>
                      <a:pt x="7653" y="710"/>
                    </a:cubicBezTo>
                    <a:cubicBezTo>
                      <a:pt x="7172" y="710"/>
                      <a:pt x="6681" y="697"/>
                      <a:pt x="6188" y="666"/>
                    </a:cubicBezTo>
                    <a:cubicBezTo>
                      <a:pt x="3283" y="487"/>
                      <a:pt x="1580" y="213"/>
                      <a:pt x="795" y="23"/>
                    </a:cubicBezTo>
                    <a:cubicBezTo>
                      <a:pt x="727" y="8"/>
                      <a:pt x="666" y="0"/>
                      <a:pt x="6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" name="Google Shape;229;p27">
              <a:extLst>
                <a:ext uri="{FF2B5EF4-FFF2-40B4-BE49-F238E27FC236}">
                  <a16:creationId xmlns:a16="http://schemas.microsoft.com/office/drawing/2014/main" id="{EE57AF90-09B4-9E14-836C-0DFCCA00A5F0}"/>
                </a:ext>
              </a:extLst>
            </p:cNvPr>
            <p:cNvGrpSpPr/>
            <p:nvPr/>
          </p:nvGrpSpPr>
          <p:grpSpPr>
            <a:xfrm>
              <a:off x="4865760" y="2319225"/>
              <a:ext cx="748461" cy="2536053"/>
              <a:chOff x="4865760" y="2319225"/>
              <a:chExt cx="748461" cy="2536053"/>
            </a:xfrm>
          </p:grpSpPr>
          <p:sp>
            <p:nvSpPr>
              <p:cNvPr id="141" name="Google Shape;230;p27">
                <a:extLst>
                  <a:ext uri="{FF2B5EF4-FFF2-40B4-BE49-F238E27FC236}">
                    <a16:creationId xmlns:a16="http://schemas.microsoft.com/office/drawing/2014/main" id="{E62CB0A6-DDFC-A3C5-3343-42A56D8623BE}"/>
                  </a:ext>
                </a:extLst>
              </p:cNvPr>
              <p:cNvSpPr/>
              <p:nvPr/>
            </p:nvSpPr>
            <p:spPr>
              <a:xfrm>
                <a:off x="4865760" y="2319225"/>
                <a:ext cx="748461" cy="2536053"/>
              </a:xfrm>
              <a:custGeom>
                <a:avLst/>
                <a:gdLst/>
                <a:ahLst/>
                <a:cxnLst/>
                <a:rect l="l" t="t" r="r" b="b"/>
                <a:pathLst>
                  <a:path w="40589" h="137530" extrusionOk="0">
                    <a:moveTo>
                      <a:pt x="19534" y="0"/>
                    </a:moveTo>
                    <a:cubicBezTo>
                      <a:pt x="19519" y="0"/>
                      <a:pt x="19505" y="0"/>
                      <a:pt x="19491" y="0"/>
                    </a:cubicBezTo>
                    <a:cubicBezTo>
                      <a:pt x="17752" y="24"/>
                      <a:pt x="17228" y="1608"/>
                      <a:pt x="17252" y="2917"/>
                    </a:cubicBezTo>
                    <a:cubicBezTo>
                      <a:pt x="17264" y="4215"/>
                      <a:pt x="17312" y="6335"/>
                      <a:pt x="17217" y="7585"/>
                    </a:cubicBezTo>
                    <a:cubicBezTo>
                      <a:pt x="17109" y="8835"/>
                      <a:pt x="17109" y="12371"/>
                      <a:pt x="17181" y="13990"/>
                    </a:cubicBezTo>
                    <a:cubicBezTo>
                      <a:pt x="17252" y="15621"/>
                      <a:pt x="17990" y="20181"/>
                      <a:pt x="16788" y="20301"/>
                    </a:cubicBezTo>
                    <a:cubicBezTo>
                      <a:pt x="16774" y="20302"/>
                      <a:pt x="16760" y="20303"/>
                      <a:pt x="16746" y="20303"/>
                    </a:cubicBezTo>
                    <a:cubicBezTo>
                      <a:pt x="15550" y="20303"/>
                      <a:pt x="14032" y="14786"/>
                      <a:pt x="13585" y="13609"/>
                    </a:cubicBezTo>
                    <a:cubicBezTo>
                      <a:pt x="13145" y="12419"/>
                      <a:pt x="12395" y="9823"/>
                      <a:pt x="11954" y="8799"/>
                    </a:cubicBezTo>
                    <a:cubicBezTo>
                      <a:pt x="11536" y="7852"/>
                      <a:pt x="10801" y="3931"/>
                      <a:pt x="8810" y="3931"/>
                    </a:cubicBezTo>
                    <a:cubicBezTo>
                      <a:pt x="8648" y="3931"/>
                      <a:pt x="8478" y="3957"/>
                      <a:pt x="8299" y="4013"/>
                    </a:cubicBezTo>
                    <a:cubicBezTo>
                      <a:pt x="5918" y="4751"/>
                      <a:pt x="6715" y="7073"/>
                      <a:pt x="7108" y="8478"/>
                    </a:cubicBezTo>
                    <a:cubicBezTo>
                      <a:pt x="7513" y="9883"/>
                      <a:pt x="9049" y="15133"/>
                      <a:pt x="9561" y="17193"/>
                    </a:cubicBezTo>
                    <a:cubicBezTo>
                      <a:pt x="10085" y="19253"/>
                      <a:pt x="12228" y="25789"/>
                      <a:pt x="11454" y="28135"/>
                    </a:cubicBezTo>
                    <a:cubicBezTo>
                      <a:pt x="11144" y="29040"/>
                      <a:pt x="10894" y="29492"/>
                      <a:pt x="10632" y="29611"/>
                    </a:cubicBezTo>
                    <a:cubicBezTo>
                      <a:pt x="10587" y="29634"/>
                      <a:pt x="10541" y="29644"/>
                      <a:pt x="10492" y="29644"/>
                    </a:cubicBezTo>
                    <a:cubicBezTo>
                      <a:pt x="10413" y="29644"/>
                      <a:pt x="10328" y="29615"/>
                      <a:pt x="10240" y="29564"/>
                    </a:cubicBezTo>
                    <a:cubicBezTo>
                      <a:pt x="10120" y="29492"/>
                      <a:pt x="10013" y="29385"/>
                      <a:pt x="9882" y="29254"/>
                    </a:cubicBezTo>
                    <a:cubicBezTo>
                      <a:pt x="9847" y="29218"/>
                      <a:pt x="9823" y="29183"/>
                      <a:pt x="9787" y="29147"/>
                    </a:cubicBezTo>
                    <a:cubicBezTo>
                      <a:pt x="9787" y="29147"/>
                      <a:pt x="9787" y="29147"/>
                      <a:pt x="9787" y="29135"/>
                    </a:cubicBezTo>
                    <a:cubicBezTo>
                      <a:pt x="9656" y="28992"/>
                      <a:pt x="9513" y="28802"/>
                      <a:pt x="9358" y="28599"/>
                    </a:cubicBezTo>
                    <a:cubicBezTo>
                      <a:pt x="9311" y="28540"/>
                      <a:pt x="9275" y="28492"/>
                      <a:pt x="9227" y="28432"/>
                    </a:cubicBezTo>
                    <a:cubicBezTo>
                      <a:pt x="9192" y="28385"/>
                      <a:pt x="9156" y="28325"/>
                      <a:pt x="9120" y="28278"/>
                    </a:cubicBezTo>
                    <a:cubicBezTo>
                      <a:pt x="8144" y="27004"/>
                      <a:pt x="7084" y="24992"/>
                      <a:pt x="5608" y="23706"/>
                    </a:cubicBezTo>
                    <a:cubicBezTo>
                      <a:pt x="5394" y="23527"/>
                      <a:pt x="5179" y="23349"/>
                      <a:pt x="4941" y="23206"/>
                    </a:cubicBezTo>
                    <a:cubicBezTo>
                      <a:pt x="4846" y="23134"/>
                      <a:pt x="4739" y="23075"/>
                      <a:pt x="4620" y="23003"/>
                    </a:cubicBezTo>
                    <a:cubicBezTo>
                      <a:pt x="4536" y="22956"/>
                      <a:pt x="4453" y="22908"/>
                      <a:pt x="4370" y="22860"/>
                    </a:cubicBezTo>
                    <a:cubicBezTo>
                      <a:pt x="4310" y="22837"/>
                      <a:pt x="4251" y="22813"/>
                      <a:pt x="4191" y="22777"/>
                    </a:cubicBezTo>
                    <a:cubicBezTo>
                      <a:pt x="3941" y="22658"/>
                      <a:pt x="3667" y="22539"/>
                      <a:pt x="3382" y="22444"/>
                    </a:cubicBezTo>
                    <a:cubicBezTo>
                      <a:pt x="3274" y="22396"/>
                      <a:pt x="3155" y="22360"/>
                      <a:pt x="3048" y="22336"/>
                    </a:cubicBezTo>
                    <a:cubicBezTo>
                      <a:pt x="2674" y="22228"/>
                      <a:pt x="2292" y="22161"/>
                      <a:pt x="1929" y="22161"/>
                    </a:cubicBezTo>
                    <a:cubicBezTo>
                      <a:pt x="1852" y="22161"/>
                      <a:pt x="1777" y="22164"/>
                      <a:pt x="1703" y="22170"/>
                    </a:cubicBezTo>
                    <a:cubicBezTo>
                      <a:pt x="1643" y="22170"/>
                      <a:pt x="1596" y="22182"/>
                      <a:pt x="1548" y="22182"/>
                    </a:cubicBezTo>
                    <a:cubicBezTo>
                      <a:pt x="1262" y="22229"/>
                      <a:pt x="988" y="22313"/>
                      <a:pt x="750" y="22467"/>
                    </a:cubicBezTo>
                    <a:cubicBezTo>
                      <a:pt x="667" y="22515"/>
                      <a:pt x="584" y="22575"/>
                      <a:pt x="512" y="22634"/>
                    </a:cubicBezTo>
                    <a:cubicBezTo>
                      <a:pt x="334" y="22801"/>
                      <a:pt x="203" y="22956"/>
                      <a:pt x="131" y="23087"/>
                    </a:cubicBezTo>
                    <a:cubicBezTo>
                      <a:pt x="60" y="23206"/>
                      <a:pt x="36" y="23313"/>
                      <a:pt x="36" y="23420"/>
                    </a:cubicBezTo>
                    <a:cubicBezTo>
                      <a:pt x="0" y="24015"/>
                      <a:pt x="810" y="24503"/>
                      <a:pt x="1369" y="25396"/>
                    </a:cubicBezTo>
                    <a:cubicBezTo>
                      <a:pt x="1441" y="25515"/>
                      <a:pt x="1524" y="25646"/>
                      <a:pt x="1607" y="25801"/>
                    </a:cubicBezTo>
                    <a:cubicBezTo>
                      <a:pt x="1631" y="25861"/>
                      <a:pt x="1667" y="25908"/>
                      <a:pt x="1703" y="25968"/>
                    </a:cubicBezTo>
                    <a:cubicBezTo>
                      <a:pt x="1774" y="26111"/>
                      <a:pt x="1869" y="26266"/>
                      <a:pt x="1953" y="26432"/>
                    </a:cubicBezTo>
                    <a:cubicBezTo>
                      <a:pt x="1977" y="26480"/>
                      <a:pt x="2012" y="26527"/>
                      <a:pt x="2036" y="26575"/>
                    </a:cubicBezTo>
                    <a:cubicBezTo>
                      <a:pt x="2155" y="26801"/>
                      <a:pt x="2298" y="27063"/>
                      <a:pt x="2441" y="27325"/>
                    </a:cubicBezTo>
                    <a:cubicBezTo>
                      <a:pt x="2548" y="27540"/>
                      <a:pt x="2667" y="27766"/>
                      <a:pt x="2786" y="27980"/>
                    </a:cubicBezTo>
                    <a:cubicBezTo>
                      <a:pt x="3512" y="29337"/>
                      <a:pt x="4310" y="30766"/>
                      <a:pt x="4870" y="31433"/>
                    </a:cubicBezTo>
                    <a:cubicBezTo>
                      <a:pt x="5858" y="32612"/>
                      <a:pt x="6132" y="34624"/>
                      <a:pt x="6656" y="35588"/>
                    </a:cubicBezTo>
                    <a:cubicBezTo>
                      <a:pt x="7275" y="36695"/>
                      <a:pt x="8275" y="37898"/>
                      <a:pt x="9180" y="38946"/>
                    </a:cubicBezTo>
                    <a:cubicBezTo>
                      <a:pt x="9406" y="39208"/>
                      <a:pt x="9620" y="39458"/>
                      <a:pt x="9823" y="39684"/>
                    </a:cubicBezTo>
                    <a:cubicBezTo>
                      <a:pt x="9847" y="39720"/>
                      <a:pt x="9870" y="39743"/>
                      <a:pt x="9894" y="39767"/>
                    </a:cubicBezTo>
                    <a:cubicBezTo>
                      <a:pt x="10228" y="40160"/>
                      <a:pt x="10525" y="40505"/>
                      <a:pt x="10751" y="40803"/>
                    </a:cubicBezTo>
                    <a:cubicBezTo>
                      <a:pt x="10966" y="41089"/>
                      <a:pt x="11216" y="41410"/>
                      <a:pt x="11502" y="41756"/>
                    </a:cubicBezTo>
                    <a:cubicBezTo>
                      <a:pt x="11561" y="41827"/>
                      <a:pt x="11621" y="41898"/>
                      <a:pt x="11680" y="41970"/>
                    </a:cubicBezTo>
                    <a:cubicBezTo>
                      <a:pt x="11799" y="42113"/>
                      <a:pt x="11918" y="42256"/>
                      <a:pt x="12037" y="42398"/>
                    </a:cubicBezTo>
                    <a:cubicBezTo>
                      <a:pt x="12085" y="42458"/>
                      <a:pt x="12133" y="42506"/>
                      <a:pt x="12180" y="42565"/>
                    </a:cubicBezTo>
                    <a:cubicBezTo>
                      <a:pt x="12204" y="42589"/>
                      <a:pt x="12228" y="42625"/>
                      <a:pt x="12264" y="42660"/>
                    </a:cubicBezTo>
                    <a:cubicBezTo>
                      <a:pt x="12323" y="42732"/>
                      <a:pt x="12383" y="42791"/>
                      <a:pt x="12442" y="42863"/>
                    </a:cubicBezTo>
                    <a:cubicBezTo>
                      <a:pt x="12478" y="42910"/>
                      <a:pt x="12526" y="42958"/>
                      <a:pt x="12573" y="43006"/>
                    </a:cubicBezTo>
                    <a:cubicBezTo>
                      <a:pt x="12597" y="43041"/>
                      <a:pt x="12633" y="43077"/>
                      <a:pt x="12668" y="43125"/>
                    </a:cubicBezTo>
                    <a:cubicBezTo>
                      <a:pt x="12728" y="43184"/>
                      <a:pt x="12787" y="43244"/>
                      <a:pt x="12847" y="43303"/>
                    </a:cubicBezTo>
                    <a:cubicBezTo>
                      <a:pt x="12871" y="43339"/>
                      <a:pt x="12895" y="43375"/>
                      <a:pt x="12930" y="43399"/>
                    </a:cubicBezTo>
                    <a:cubicBezTo>
                      <a:pt x="12978" y="43458"/>
                      <a:pt x="13037" y="43518"/>
                      <a:pt x="13097" y="43577"/>
                    </a:cubicBezTo>
                    <a:cubicBezTo>
                      <a:pt x="13121" y="43601"/>
                      <a:pt x="13145" y="43625"/>
                      <a:pt x="13168" y="43649"/>
                    </a:cubicBezTo>
                    <a:cubicBezTo>
                      <a:pt x="13240" y="43720"/>
                      <a:pt x="13299" y="43792"/>
                      <a:pt x="13371" y="43863"/>
                    </a:cubicBezTo>
                    <a:cubicBezTo>
                      <a:pt x="13383" y="43875"/>
                      <a:pt x="13407" y="43887"/>
                      <a:pt x="13418" y="43911"/>
                    </a:cubicBezTo>
                    <a:cubicBezTo>
                      <a:pt x="13478" y="43958"/>
                      <a:pt x="13538" y="44018"/>
                      <a:pt x="13597" y="44077"/>
                    </a:cubicBezTo>
                    <a:cubicBezTo>
                      <a:pt x="13609" y="44089"/>
                      <a:pt x="13633" y="44101"/>
                      <a:pt x="13645" y="44113"/>
                    </a:cubicBezTo>
                    <a:cubicBezTo>
                      <a:pt x="13716" y="44184"/>
                      <a:pt x="13776" y="44232"/>
                      <a:pt x="13835" y="44292"/>
                    </a:cubicBezTo>
                    <a:cubicBezTo>
                      <a:pt x="13859" y="44303"/>
                      <a:pt x="13871" y="44315"/>
                      <a:pt x="13883" y="44327"/>
                    </a:cubicBezTo>
                    <a:cubicBezTo>
                      <a:pt x="13942" y="44375"/>
                      <a:pt x="14002" y="44423"/>
                      <a:pt x="14050" y="44470"/>
                    </a:cubicBezTo>
                    <a:cubicBezTo>
                      <a:pt x="14061" y="44470"/>
                      <a:pt x="14073" y="44482"/>
                      <a:pt x="14073" y="44482"/>
                    </a:cubicBezTo>
                    <a:cubicBezTo>
                      <a:pt x="14133" y="44530"/>
                      <a:pt x="14192" y="44565"/>
                      <a:pt x="14252" y="44601"/>
                    </a:cubicBezTo>
                    <a:cubicBezTo>
                      <a:pt x="14264" y="44613"/>
                      <a:pt x="14276" y="44625"/>
                      <a:pt x="14288" y="44637"/>
                    </a:cubicBezTo>
                    <a:cubicBezTo>
                      <a:pt x="14347" y="44661"/>
                      <a:pt x="14395" y="44696"/>
                      <a:pt x="14442" y="44720"/>
                    </a:cubicBezTo>
                    <a:cubicBezTo>
                      <a:pt x="15121" y="45054"/>
                      <a:pt x="14192" y="100644"/>
                      <a:pt x="14026" y="137529"/>
                    </a:cubicBezTo>
                    <a:lnTo>
                      <a:pt x="32099" y="137041"/>
                    </a:lnTo>
                    <a:cubicBezTo>
                      <a:pt x="30885" y="108669"/>
                      <a:pt x="29635" y="44554"/>
                      <a:pt x="29516" y="43458"/>
                    </a:cubicBezTo>
                    <a:cubicBezTo>
                      <a:pt x="29599" y="43137"/>
                      <a:pt x="29671" y="42827"/>
                      <a:pt x="29730" y="42672"/>
                    </a:cubicBezTo>
                    <a:cubicBezTo>
                      <a:pt x="30206" y="41363"/>
                      <a:pt x="31445" y="37755"/>
                      <a:pt x="31683" y="36231"/>
                    </a:cubicBezTo>
                    <a:cubicBezTo>
                      <a:pt x="31909" y="34707"/>
                      <a:pt x="32480" y="32397"/>
                      <a:pt x="32635" y="31242"/>
                    </a:cubicBezTo>
                    <a:cubicBezTo>
                      <a:pt x="32838" y="29659"/>
                      <a:pt x="33135" y="28599"/>
                      <a:pt x="33326" y="26766"/>
                    </a:cubicBezTo>
                    <a:cubicBezTo>
                      <a:pt x="33326" y="26766"/>
                      <a:pt x="35493" y="22872"/>
                      <a:pt x="36350" y="21563"/>
                    </a:cubicBezTo>
                    <a:cubicBezTo>
                      <a:pt x="37195" y="20241"/>
                      <a:pt x="39434" y="16741"/>
                      <a:pt x="40005" y="15157"/>
                    </a:cubicBezTo>
                    <a:cubicBezTo>
                      <a:pt x="40589" y="13574"/>
                      <a:pt x="40136" y="12490"/>
                      <a:pt x="39422" y="12180"/>
                    </a:cubicBezTo>
                    <a:cubicBezTo>
                      <a:pt x="39232" y="12094"/>
                      <a:pt x="38998" y="12036"/>
                      <a:pt x="38736" y="12036"/>
                    </a:cubicBezTo>
                    <a:cubicBezTo>
                      <a:pt x="38027" y="12036"/>
                      <a:pt x="37111" y="12461"/>
                      <a:pt x="36302" y="13895"/>
                    </a:cubicBezTo>
                    <a:cubicBezTo>
                      <a:pt x="35183" y="15871"/>
                      <a:pt x="32897" y="19324"/>
                      <a:pt x="31992" y="20527"/>
                    </a:cubicBezTo>
                    <a:cubicBezTo>
                      <a:pt x="31150" y="21642"/>
                      <a:pt x="30238" y="23159"/>
                      <a:pt x="29624" y="23159"/>
                    </a:cubicBezTo>
                    <a:cubicBezTo>
                      <a:pt x="29570" y="23159"/>
                      <a:pt x="29518" y="23148"/>
                      <a:pt x="29468" y="23122"/>
                    </a:cubicBezTo>
                    <a:cubicBezTo>
                      <a:pt x="28873" y="22801"/>
                      <a:pt x="29051" y="20729"/>
                      <a:pt x="29528" y="19205"/>
                    </a:cubicBezTo>
                    <a:cubicBezTo>
                      <a:pt x="29992" y="17681"/>
                      <a:pt x="30933" y="14026"/>
                      <a:pt x="31206" y="12288"/>
                    </a:cubicBezTo>
                    <a:cubicBezTo>
                      <a:pt x="31468" y="10549"/>
                      <a:pt x="32659" y="6454"/>
                      <a:pt x="32766" y="5584"/>
                    </a:cubicBezTo>
                    <a:cubicBezTo>
                      <a:pt x="32861" y="4715"/>
                      <a:pt x="32361" y="3798"/>
                      <a:pt x="31325" y="3429"/>
                    </a:cubicBezTo>
                    <a:cubicBezTo>
                      <a:pt x="31115" y="3354"/>
                      <a:pt x="30904" y="3313"/>
                      <a:pt x="30695" y="3313"/>
                    </a:cubicBezTo>
                    <a:cubicBezTo>
                      <a:pt x="29874" y="3313"/>
                      <a:pt x="29090" y="3946"/>
                      <a:pt x="28539" y="5644"/>
                    </a:cubicBezTo>
                    <a:cubicBezTo>
                      <a:pt x="27849" y="7763"/>
                      <a:pt x="27289" y="10597"/>
                      <a:pt x="26980" y="11859"/>
                    </a:cubicBezTo>
                    <a:cubicBezTo>
                      <a:pt x="26670" y="13109"/>
                      <a:pt x="24515" y="19550"/>
                      <a:pt x="24051" y="20420"/>
                    </a:cubicBezTo>
                    <a:cubicBezTo>
                      <a:pt x="23884" y="20729"/>
                      <a:pt x="23642" y="20871"/>
                      <a:pt x="23399" y="20871"/>
                    </a:cubicBezTo>
                    <a:cubicBezTo>
                      <a:pt x="22952" y="20871"/>
                      <a:pt x="22504" y="20386"/>
                      <a:pt x="22527" y="19574"/>
                    </a:cubicBezTo>
                    <a:cubicBezTo>
                      <a:pt x="22562" y="18324"/>
                      <a:pt x="22348" y="14312"/>
                      <a:pt x="22158" y="12573"/>
                    </a:cubicBezTo>
                    <a:cubicBezTo>
                      <a:pt x="21967" y="10835"/>
                      <a:pt x="21717" y="7739"/>
                      <a:pt x="21646" y="6596"/>
                    </a:cubicBezTo>
                    <a:cubicBezTo>
                      <a:pt x="21574" y="5465"/>
                      <a:pt x="21527" y="2798"/>
                      <a:pt x="21467" y="2096"/>
                    </a:cubicBezTo>
                    <a:cubicBezTo>
                      <a:pt x="21408" y="1399"/>
                      <a:pt x="21232" y="0"/>
                      <a:pt x="195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31;p27">
                <a:extLst>
                  <a:ext uri="{FF2B5EF4-FFF2-40B4-BE49-F238E27FC236}">
                    <a16:creationId xmlns:a16="http://schemas.microsoft.com/office/drawing/2014/main" id="{BA258DFF-C080-2FF5-A360-02451965D44C}"/>
                  </a:ext>
                </a:extLst>
              </p:cNvPr>
              <p:cNvSpPr/>
              <p:nvPr/>
            </p:nvSpPr>
            <p:spPr>
              <a:xfrm>
                <a:off x="5106384" y="3453636"/>
                <a:ext cx="376545" cy="1400758"/>
              </a:xfrm>
              <a:custGeom>
                <a:avLst/>
                <a:gdLst/>
                <a:ahLst/>
                <a:cxnLst/>
                <a:rect l="l" t="t" r="r" b="b"/>
                <a:pathLst>
                  <a:path w="20420" h="75963" extrusionOk="0">
                    <a:moveTo>
                      <a:pt x="17907" y="1"/>
                    </a:moveTo>
                    <a:lnTo>
                      <a:pt x="560" y="1120"/>
                    </a:lnTo>
                    <a:cubicBezTo>
                      <a:pt x="0" y="5382"/>
                      <a:pt x="24" y="66878"/>
                      <a:pt x="155" y="75963"/>
                    </a:cubicBezTo>
                    <a:lnTo>
                      <a:pt x="20420" y="75593"/>
                    </a:lnTo>
                    <a:cubicBezTo>
                      <a:pt x="19789" y="64009"/>
                      <a:pt x="17907" y="1"/>
                      <a:pt x="179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32;p27">
                <a:extLst>
                  <a:ext uri="{FF2B5EF4-FFF2-40B4-BE49-F238E27FC236}">
                    <a16:creationId xmlns:a16="http://schemas.microsoft.com/office/drawing/2014/main" id="{96643662-50CA-6CE8-A2E6-B22087A7F0CA}"/>
                  </a:ext>
                </a:extLst>
              </p:cNvPr>
              <p:cNvSpPr/>
              <p:nvPr/>
            </p:nvSpPr>
            <p:spPr>
              <a:xfrm>
                <a:off x="5079369" y="3365419"/>
                <a:ext cx="386005" cy="158031"/>
              </a:xfrm>
              <a:custGeom>
                <a:avLst/>
                <a:gdLst/>
                <a:ahLst/>
                <a:cxnLst/>
                <a:rect l="l" t="t" r="r" b="b"/>
                <a:pathLst>
                  <a:path w="20933" h="8570" extrusionOk="0">
                    <a:moveTo>
                      <a:pt x="18483" y="0"/>
                    </a:moveTo>
                    <a:cubicBezTo>
                      <a:pt x="18274" y="0"/>
                      <a:pt x="18044" y="27"/>
                      <a:pt x="17789" y="82"/>
                    </a:cubicBezTo>
                    <a:cubicBezTo>
                      <a:pt x="14538" y="796"/>
                      <a:pt x="13110" y="1046"/>
                      <a:pt x="7657" y="1142"/>
                    </a:cubicBezTo>
                    <a:cubicBezTo>
                      <a:pt x="7627" y="1142"/>
                      <a:pt x="7598" y="1142"/>
                      <a:pt x="7569" y="1142"/>
                    </a:cubicBezTo>
                    <a:cubicBezTo>
                      <a:pt x="6019" y="1142"/>
                      <a:pt x="3878" y="519"/>
                      <a:pt x="2402" y="519"/>
                    </a:cubicBezTo>
                    <a:cubicBezTo>
                      <a:pt x="1731" y="519"/>
                      <a:pt x="1197" y="648"/>
                      <a:pt x="918" y="1023"/>
                    </a:cubicBezTo>
                    <a:cubicBezTo>
                      <a:pt x="1" y="2249"/>
                      <a:pt x="846" y="6487"/>
                      <a:pt x="953" y="7892"/>
                    </a:cubicBezTo>
                    <a:cubicBezTo>
                      <a:pt x="993" y="8405"/>
                      <a:pt x="1644" y="8569"/>
                      <a:pt x="2560" y="8569"/>
                    </a:cubicBezTo>
                    <a:cubicBezTo>
                      <a:pt x="4152" y="8569"/>
                      <a:pt x="6542" y="8074"/>
                      <a:pt x="7895" y="8059"/>
                    </a:cubicBezTo>
                    <a:cubicBezTo>
                      <a:pt x="7941" y="8059"/>
                      <a:pt x="7987" y="8059"/>
                      <a:pt x="8035" y="8059"/>
                    </a:cubicBezTo>
                    <a:cubicBezTo>
                      <a:pt x="9413" y="8059"/>
                      <a:pt x="11490" y="8163"/>
                      <a:pt x="13452" y="8163"/>
                    </a:cubicBezTo>
                    <a:cubicBezTo>
                      <a:pt x="14568" y="8163"/>
                      <a:pt x="15647" y="8129"/>
                      <a:pt x="16539" y="8023"/>
                    </a:cubicBezTo>
                    <a:cubicBezTo>
                      <a:pt x="19039" y="7726"/>
                      <a:pt x="20932" y="7785"/>
                      <a:pt x="20611" y="5594"/>
                    </a:cubicBezTo>
                    <a:cubicBezTo>
                      <a:pt x="20314" y="3565"/>
                      <a:pt x="20918" y="0"/>
                      <a:pt x="18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" name="Google Shape;233;p27">
              <a:extLst>
                <a:ext uri="{FF2B5EF4-FFF2-40B4-BE49-F238E27FC236}">
                  <a16:creationId xmlns:a16="http://schemas.microsoft.com/office/drawing/2014/main" id="{D212D2E3-EDC1-7B83-5106-A3CC7B18C420}"/>
                </a:ext>
              </a:extLst>
            </p:cNvPr>
            <p:cNvGrpSpPr/>
            <p:nvPr/>
          </p:nvGrpSpPr>
          <p:grpSpPr>
            <a:xfrm>
              <a:off x="5543726" y="2945853"/>
              <a:ext cx="467878" cy="1890764"/>
              <a:chOff x="5543726" y="2945853"/>
              <a:chExt cx="467878" cy="1890764"/>
            </a:xfrm>
          </p:grpSpPr>
          <p:sp>
            <p:nvSpPr>
              <p:cNvPr id="135" name="Google Shape;234;p27">
                <a:extLst>
                  <a:ext uri="{FF2B5EF4-FFF2-40B4-BE49-F238E27FC236}">
                    <a16:creationId xmlns:a16="http://schemas.microsoft.com/office/drawing/2014/main" id="{9B4B84B7-C5A4-FEFF-B829-A62D1314E9B0}"/>
                  </a:ext>
                </a:extLst>
              </p:cNvPr>
              <p:cNvSpPr/>
              <p:nvPr/>
            </p:nvSpPr>
            <p:spPr>
              <a:xfrm>
                <a:off x="5624751" y="3134458"/>
                <a:ext cx="347115" cy="512319"/>
              </a:xfrm>
              <a:custGeom>
                <a:avLst/>
                <a:gdLst/>
                <a:ahLst/>
                <a:cxnLst/>
                <a:rect l="l" t="t" r="r" b="b"/>
                <a:pathLst>
                  <a:path w="18824" h="27783" extrusionOk="0">
                    <a:moveTo>
                      <a:pt x="6550" y="0"/>
                    </a:moveTo>
                    <a:cubicBezTo>
                      <a:pt x="6074" y="0"/>
                      <a:pt x="3886" y="5160"/>
                      <a:pt x="3388" y="5160"/>
                    </a:cubicBezTo>
                    <a:cubicBezTo>
                      <a:pt x="3353" y="5160"/>
                      <a:pt x="3327" y="5135"/>
                      <a:pt x="3310" y="5082"/>
                    </a:cubicBezTo>
                    <a:cubicBezTo>
                      <a:pt x="2060" y="4439"/>
                      <a:pt x="964" y="3999"/>
                      <a:pt x="0" y="3463"/>
                    </a:cubicBezTo>
                    <a:lnTo>
                      <a:pt x="0" y="3463"/>
                    </a:lnTo>
                    <a:cubicBezTo>
                      <a:pt x="0" y="3463"/>
                      <a:pt x="2107" y="6999"/>
                      <a:pt x="691" y="14321"/>
                    </a:cubicBezTo>
                    <a:cubicBezTo>
                      <a:pt x="1143" y="14941"/>
                      <a:pt x="1524" y="15417"/>
                      <a:pt x="1738" y="15583"/>
                    </a:cubicBezTo>
                    <a:cubicBezTo>
                      <a:pt x="2024" y="15822"/>
                      <a:pt x="1536" y="18703"/>
                      <a:pt x="476" y="26561"/>
                    </a:cubicBezTo>
                    <a:cubicBezTo>
                      <a:pt x="1544" y="26850"/>
                      <a:pt x="5252" y="27783"/>
                      <a:pt x="8901" y="27783"/>
                    </a:cubicBezTo>
                    <a:cubicBezTo>
                      <a:pt x="10214" y="27783"/>
                      <a:pt x="11520" y="27662"/>
                      <a:pt x="12692" y="27347"/>
                    </a:cubicBezTo>
                    <a:cubicBezTo>
                      <a:pt x="12716" y="22263"/>
                      <a:pt x="12716" y="18941"/>
                      <a:pt x="12752" y="18774"/>
                    </a:cubicBezTo>
                    <a:cubicBezTo>
                      <a:pt x="12906" y="18024"/>
                      <a:pt x="13347" y="16715"/>
                      <a:pt x="14014" y="15691"/>
                    </a:cubicBezTo>
                    <a:cubicBezTo>
                      <a:pt x="14680" y="14655"/>
                      <a:pt x="16431" y="11809"/>
                      <a:pt x="16966" y="10571"/>
                    </a:cubicBezTo>
                    <a:cubicBezTo>
                      <a:pt x="17990" y="8214"/>
                      <a:pt x="18538" y="6189"/>
                      <a:pt x="18824" y="4808"/>
                    </a:cubicBezTo>
                    <a:lnTo>
                      <a:pt x="18824" y="4808"/>
                    </a:lnTo>
                    <a:cubicBezTo>
                      <a:pt x="18657" y="5130"/>
                      <a:pt x="18264" y="5094"/>
                      <a:pt x="18098" y="5416"/>
                    </a:cubicBezTo>
                    <a:cubicBezTo>
                      <a:pt x="16947" y="7599"/>
                      <a:pt x="15453" y="9333"/>
                      <a:pt x="14276" y="9333"/>
                    </a:cubicBezTo>
                    <a:cubicBezTo>
                      <a:pt x="14272" y="9333"/>
                      <a:pt x="14268" y="9333"/>
                      <a:pt x="14264" y="9333"/>
                    </a:cubicBezTo>
                    <a:cubicBezTo>
                      <a:pt x="13430" y="9321"/>
                      <a:pt x="15300" y="4773"/>
                      <a:pt x="15347" y="3391"/>
                    </a:cubicBezTo>
                    <a:lnTo>
                      <a:pt x="15347" y="3391"/>
                    </a:lnTo>
                    <a:cubicBezTo>
                      <a:pt x="15204" y="3487"/>
                      <a:pt x="15042" y="3528"/>
                      <a:pt x="14864" y="3528"/>
                    </a:cubicBezTo>
                    <a:cubicBezTo>
                      <a:pt x="13698" y="3528"/>
                      <a:pt x="11890" y="1752"/>
                      <a:pt x="10882" y="1752"/>
                    </a:cubicBezTo>
                    <a:cubicBezTo>
                      <a:pt x="10698" y="1752"/>
                      <a:pt x="10540" y="1811"/>
                      <a:pt x="10418" y="1951"/>
                    </a:cubicBezTo>
                    <a:cubicBezTo>
                      <a:pt x="9720" y="2764"/>
                      <a:pt x="9227" y="3081"/>
                      <a:pt x="8844" y="3081"/>
                    </a:cubicBezTo>
                    <a:cubicBezTo>
                      <a:pt x="7913" y="3081"/>
                      <a:pt x="7625" y="1211"/>
                      <a:pt x="6596" y="22"/>
                    </a:cubicBezTo>
                    <a:cubicBezTo>
                      <a:pt x="6583" y="7"/>
                      <a:pt x="6568" y="0"/>
                      <a:pt x="6550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35;p27">
                <a:extLst>
                  <a:ext uri="{FF2B5EF4-FFF2-40B4-BE49-F238E27FC236}">
                    <a16:creationId xmlns:a16="http://schemas.microsoft.com/office/drawing/2014/main" id="{F3D3C49D-8163-F16D-BC03-AFDAF3465EEC}"/>
                  </a:ext>
                </a:extLst>
              </p:cNvPr>
              <p:cNvSpPr/>
              <p:nvPr/>
            </p:nvSpPr>
            <p:spPr>
              <a:xfrm>
                <a:off x="5639669" y="2945853"/>
                <a:ext cx="228140" cy="327107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17739" extrusionOk="0">
                    <a:moveTo>
                      <a:pt x="4687" y="0"/>
                    </a:moveTo>
                    <a:cubicBezTo>
                      <a:pt x="2846" y="0"/>
                      <a:pt x="1964" y="1219"/>
                      <a:pt x="1715" y="1547"/>
                    </a:cubicBezTo>
                    <a:cubicBezTo>
                      <a:pt x="1668" y="1606"/>
                      <a:pt x="1632" y="1832"/>
                      <a:pt x="1584" y="2166"/>
                    </a:cubicBezTo>
                    <a:cubicBezTo>
                      <a:pt x="1429" y="3297"/>
                      <a:pt x="1251" y="5773"/>
                      <a:pt x="953" y="8369"/>
                    </a:cubicBezTo>
                    <a:cubicBezTo>
                      <a:pt x="810" y="9583"/>
                      <a:pt x="644" y="10822"/>
                      <a:pt x="453" y="11953"/>
                    </a:cubicBezTo>
                    <a:cubicBezTo>
                      <a:pt x="417" y="12155"/>
                      <a:pt x="382" y="12334"/>
                      <a:pt x="370" y="12512"/>
                    </a:cubicBezTo>
                    <a:cubicBezTo>
                      <a:pt x="1" y="13381"/>
                      <a:pt x="727" y="15429"/>
                      <a:pt x="727" y="15429"/>
                    </a:cubicBezTo>
                    <a:cubicBezTo>
                      <a:pt x="1135" y="16105"/>
                      <a:pt x="1782" y="16355"/>
                      <a:pt x="2421" y="16355"/>
                    </a:cubicBezTo>
                    <a:cubicBezTo>
                      <a:pt x="2751" y="16355"/>
                      <a:pt x="3078" y="16289"/>
                      <a:pt x="3370" y="16179"/>
                    </a:cubicBezTo>
                    <a:cubicBezTo>
                      <a:pt x="4585" y="15727"/>
                      <a:pt x="5478" y="13334"/>
                      <a:pt x="6073" y="10667"/>
                    </a:cubicBezTo>
                    <a:lnTo>
                      <a:pt x="6073" y="10667"/>
                    </a:lnTo>
                    <a:cubicBezTo>
                      <a:pt x="5954" y="11464"/>
                      <a:pt x="5823" y="12250"/>
                      <a:pt x="5680" y="12953"/>
                    </a:cubicBezTo>
                    <a:cubicBezTo>
                      <a:pt x="5489" y="13929"/>
                      <a:pt x="4632" y="15965"/>
                      <a:pt x="4799" y="16489"/>
                    </a:cubicBezTo>
                    <a:cubicBezTo>
                      <a:pt x="5085" y="17422"/>
                      <a:pt x="5799" y="17738"/>
                      <a:pt x="6512" y="17738"/>
                    </a:cubicBezTo>
                    <a:cubicBezTo>
                      <a:pt x="6808" y="17738"/>
                      <a:pt x="7105" y="17684"/>
                      <a:pt x="7371" y="17596"/>
                    </a:cubicBezTo>
                    <a:cubicBezTo>
                      <a:pt x="8621" y="17168"/>
                      <a:pt x="10359" y="13334"/>
                      <a:pt x="10859" y="10833"/>
                    </a:cubicBezTo>
                    <a:cubicBezTo>
                      <a:pt x="10943" y="10464"/>
                      <a:pt x="11014" y="10095"/>
                      <a:pt x="11085" y="9726"/>
                    </a:cubicBezTo>
                    <a:cubicBezTo>
                      <a:pt x="11502" y="7619"/>
                      <a:pt x="12371" y="3392"/>
                      <a:pt x="12288" y="2987"/>
                    </a:cubicBezTo>
                    <a:cubicBezTo>
                      <a:pt x="12205" y="2523"/>
                      <a:pt x="11990" y="1320"/>
                      <a:pt x="10192" y="1213"/>
                    </a:cubicBezTo>
                    <a:cubicBezTo>
                      <a:pt x="10086" y="1207"/>
                      <a:pt x="9983" y="1204"/>
                      <a:pt x="9883" y="1204"/>
                    </a:cubicBezTo>
                    <a:cubicBezTo>
                      <a:pt x="8844" y="1204"/>
                      <a:pt x="8106" y="1522"/>
                      <a:pt x="7704" y="1761"/>
                    </a:cubicBezTo>
                    <a:cubicBezTo>
                      <a:pt x="7704" y="1761"/>
                      <a:pt x="7457" y="2322"/>
                      <a:pt x="7387" y="2322"/>
                    </a:cubicBezTo>
                    <a:cubicBezTo>
                      <a:pt x="7379" y="2322"/>
                      <a:pt x="7373" y="2314"/>
                      <a:pt x="7371" y="2297"/>
                    </a:cubicBezTo>
                    <a:cubicBezTo>
                      <a:pt x="7323" y="1868"/>
                      <a:pt x="7037" y="165"/>
                      <a:pt x="4989" y="11"/>
                    </a:cubicBezTo>
                    <a:cubicBezTo>
                      <a:pt x="4886" y="3"/>
                      <a:pt x="4785" y="0"/>
                      <a:pt x="4687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36;p27">
                <a:extLst>
                  <a:ext uri="{FF2B5EF4-FFF2-40B4-BE49-F238E27FC236}">
                    <a16:creationId xmlns:a16="http://schemas.microsoft.com/office/drawing/2014/main" id="{89DCF7D0-E2E1-9DE7-0B46-E258CD636B43}"/>
                  </a:ext>
                </a:extLst>
              </p:cNvPr>
              <p:cNvSpPr/>
              <p:nvPr/>
            </p:nvSpPr>
            <p:spPr>
              <a:xfrm>
                <a:off x="5543726" y="3469457"/>
                <a:ext cx="333967" cy="1367160"/>
              </a:xfrm>
              <a:custGeom>
                <a:avLst/>
                <a:gdLst/>
                <a:ahLst/>
                <a:cxnLst/>
                <a:rect l="l" t="t" r="r" b="b"/>
                <a:pathLst>
                  <a:path w="18111" h="74141" extrusionOk="0">
                    <a:moveTo>
                      <a:pt x="5227" y="0"/>
                    </a:moveTo>
                    <a:cubicBezTo>
                      <a:pt x="4716" y="3143"/>
                      <a:pt x="1" y="73926"/>
                      <a:pt x="1" y="73926"/>
                    </a:cubicBezTo>
                    <a:lnTo>
                      <a:pt x="1679" y="74140"/>
                    </a:lnTo>
                    <a:lnTo>
                      <a:pt x="17253" y="73700"/>
                    </a:lnTo>
                    <a:cubicBezTo>
                      <a:pt x="17467" y="66663"/>
                      <a:pt x="18110" y="775"/>
                      <a:pt x="18110" y="774"/>
                    </a:cubicBezTo>
                    <a:lnTo>
                      <a:pt x="18110" y="774"/>
                    </a:lnTo>
                    <a:cubicBezTo>
                      <a:pt x="17991" y="810"/>
                      <a:pt x="17860" y="834"/>
                      <a:pt x="17741" y="869"/>
                    </a:cubicBezTo>
                    <a:cubicBezTo>
                      <a:pt x="16569" y="1184"/>
                      <a:pt x="15263" y="1305"/>
                      <a:pt x="13950" y="1305"/>
                    </a:cubicBezTo>
                    <a:cubicBezTo>
                      <a:pt x="10302" y="1305"/>
                      <a:pt x="6596" y="372"/>
                      <a:pt x="5537" y="83"/>
                    </a:cubicBezTo>
                    <a:cubicBezTo>
                      <a:pt x="5335" y="24"/>
                      <a:pt x="5227" y="0"/>
                      <a:pt x="5227" y="0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37;p27">
                <a:extLst>
                  <a:ext uri="{FF2B5EF4-FFF2-40B4-BE49-F238E27FC236}">
                    <a16:creationId xmlns:a16="http://schemas.microsoft.com/office/drawing/2014/main" id="{D6762D90-EB6A-C590-1FD5-B5157B289DAF}"/>
                  </a:ext>
                </a:extLst>
              </p:cNvPr>
              <p:cNvSpPr/>
              <p:nvPr/>
            </p:nvSpPr>
            <p:spPr>
              <a:xfrm>
                <a:off x="5628697" y="3459795"/>
                <a:ext cx="252278" cy="107376"/>
              </a:xfrm>
              <a:custGeom>
                <a:avLst/>
                <a:gdLst/>
                <a:ahLst/>
                <a:cxnLst/>
                <a:rect l="l" t="t" r="r" b="b"/>
                <a:pathLst>
                  <a:path w="13681" h="5823" extrusionOk="0">
                    <a:moveTo>
                      <a:pt x="477" y="0"/>
                    </a:moveTo>
                    <a:cubicBezTo>
                      <a:pt x="405" y="560"/>
                      <a:pt x="238" y="2262"/>
                      <a:pt x="0" y="4775"/>
                    </a:cubicBezTo>
                    <a:lnTo>
                      <a:pt x="13645" y="5822"/>
                    </a:lnTo>
                    <a:cubicBezTo>
                      <a:pt x="13681" y="3417"/>
                      <a:pt x="13645" y="953"/>
                      <a:pt x="13645" y="953"/>
                    </a:cubicBezTo>
                    <a:cubicBezTo>
                      <a:pt x="13526" y="1000"/>
                      <a:pt x="13407" y="1036"/>
                      <a:pt x="13276" y="1084"/>
                    </a:cubicBezTo>
                    <a:cubicBezTo>
                      <a:pt x="12081" y="1470"/>
                      <a:pt x="10749" y="1619"/>
                      <a:pt x="9408" y="1619"/>
                    </a:cubicBezTo>
                    <a:cubicBezTo>
                      <a:pt x="5674" y="1619"/>
                      <a:pt x="1873" y="467"/>
                      <a:pt x="786" y="107"/>
                    </a:cubicBezTo>
                    <a:cubicBezTo>
                      <a:pt x="596" y="36"/>
                      <a:pt x="477" y="0"/>
                      <a:pt x="47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38;p27">
                <a:extLst>
                  <a:ext uri="{FF2B5EF4-FFF2-40B4-BE49-F238E27FC236}">
                    <a16:creationId xmlns:a16="http://schemas.microsoft.com/office/drawing/2014/main" id="{1BDA1CB2-70E8-0275-C21A-F0BEE8AFE25C}"/>
                  </a:ext>
                </a:extLst>
              </p:cNvPr>
              <p:cNvSpPr/>
              <p:nvPr/>
            </p:nvSpPr>
            <p:spPr>
              <a:xfrm>
                <a:off x="5781933" y="3010873"/>
                <a:ext cx="229670" cy="309091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6762" extrusionOk="0">
                    <a:moveTo>
                      <a:pt x="179" y="10771"/>
                    </a:moveTo>
                    <a:cubicBezTo>
                      <a:pt x="175" y="10775"/>
                      <a:pt x="171" y="10779"/>
                      <a:pt x="168" y="10784"/>
                    </a:cubicBezTo>
                    <a:cubicBezTo>
                      <a:pt x="175" y="10777"/>
                      <a:pt x="177" y="10774"/>
                      <a:pt x="179" y="10771"/>
                    </a:cubicBezTo>
                    <a:close/>
                    <a:moveTo>
                      <a:pt x="6699" y="0"/>
                    </a:moveTo>
                    <a:cubicBezTo>
                      <a:pt x="5735" y="0"/>
                      <a:pt x="5062" y="519"/>
                      <a:pt x="4835" y="688"/>
                    </a:cubicBezTo>
                    <a:cubicBezTo>
                      <a:pt x="4787" y="735"/>
                      <a:pt x="4680" y="926"/>
                      <a:pt x="4549" y="1235"/>
                    </a:cubicBezTo>
                    <a:cubicBezTo>
                      <a:pt x="4085" y="2247"/>
                      <a:pt x="3204" y="4533"/>
                      <a:pt x="2180" y="6879"/>
                    </a:cubicBezTo>
                    <a:cubicBezTo>
                      <a:pt x="1715" y="7974"/>
                      <a:pt x="1203" y="9093"/>
                      <a:pt x="703" y="10093"/>
                    </a:cubicBezTo>
                    <a:cubicBezTo>
                      <a:pt x="620" y="10272"/>
                      <a:pt x="537" y="10427"/>
                      <a:pt x="465" y="10594"/>
                    </a:cubicBezTo>
                    <a:cubicBezTo>
                      <a:pt x="430" y="10570"/>
                      <a:pt x="382" y="10546"/>
                      <a:pt x="334" y="10534"/>
                    </a:cubicBezTo>
                    <a:cubicBezTo>
                      <a:pt x="287" y="10605"/>
                      <a:pt x="239" y="10689"/>
                      <a:pt x="180" y="10760"/>
                    </a:cubicBezTo>
                    <a:cubicBezTo>
                      <a:pt x="180" y="10765"/>
                      <a:pt x="180" y="10768"/>
                      <a:pt x="179" y="10771"/>
                    </a:cubicBezTo>
                    <a:lnTo>
                      <a:pt x="179" y="10771"/>
                    </a:lnTo>
                    <a:cubicBezTo>
                      <a:pt x="259" y="10673"/>
                      <a:pt x="296" y="10635"/>
                      <a:pt x="304" y="10635"/>
                    </a:cubicBezTo>
                    <a:cubicBezTo>
                      <a:pt x="323" y="10635"/>
                      <a:pt x="201" y="10821"/>
                      <a:pt x="96" y="10975"/>
                    </a:cubicBezTo>
                    <a:cubicBezTo>
                      <a:pt x="60" y="11070"/>
                      <a:pt x="25" y="11165"/>
                      <a:pt x="13" y="11236"/>
                    </a:cubicBezTo>
                    <a:cubicBezTo>
                      <a:pt x="13" y="11284"/>
                      <a:pt x="13" y="11332"/>
                      <a:pt x="13" y="11391"/>
                    </a:cubicBezTo>
                    <a:cubicBezTo>
                      <a:pt x="1" y="11725"/>
                      <a:pt x="13" y="12058"/>
                      <a:pt x="1" y="12391"/>
                    </a:cubicBezTo>
                    <a:cubicBezTo>
                      <a:pt x="1" y="12796"/>
                      <a:pt x="430" y="13534"/>
                      <a:pt x="394" y="13927"/>
                    </a:cubicBezTo>
                    <a:cubicBezTo>
                      <a:pt x="652" y="14995"/>
                      <a:pt x="1558" y="15404"/>
                      <a:pt x="2337" y="15404"/>
                    </a:cubicBezTo>
                    <a:cubicBezTo>
                      <a:pt x="2348" y="15404"/>
                      <a:pt x="2359" y="15404"/>
                      <a:pt x="2370" y="15404"/>
                    </a:cubicBezTo>
                    <a:cubicBezTo>
                      <a:pt x="3537" y="15380"/>
                      <a:pt x="4525" y="13058"/>
                      <a:pt x="5811" y="10736"/>
                    </a:cubicBezTo>
                    <a:lnTo>
                      <a:pt x="5811" y="10736"/>
                    </a:lnTo>
                    <a:cubicBezTo>
                      <a:pt x="5478" y="11463"/>
                      <a:pt x="5133" y="12153"/>
                      <a:pt x="4811" y="12772"/>
                    </a:cubicBezTo>
                    <a:cubicBezTo>
                      <a:pt x="4359" y="13630"/>
                      <a:pt x="4168" y="14320"/>
                      <a:pt x="4144" y="14868"/>
                    </a:cubicBezTo>
                    <a:cubicBezTo>
                      <a:pt x="4097" y="16249"/>
                      <a:pt x="5144" y="16749"/>
                      <a:pt x="5978" y="16761"/>
                    </a:cubicBezTo>
                    <a:cubicBezTo>
                      <a:pt x="5981" y="16761"/>
                      <a:pt x="5985" y="16761"/>
                      <a:pt x="5988" y="16761"/>
                    </a:cubicBezTo>
                    <a:cubicBezTo>
                      <a:pt x="7165" y="16761"/>
                      <a:pt x="8636" y="14671"/>
                      <a:pt x="9788" y="12487"/>
                    </a:cubicBezTo>
                    <a:cubicBezTo>
                      <a:pt x="9966" y="12165"/>
                      <a:pt x="10133" y="11832"/>
                      <a:pt x="10300" y="11510"/>
                    </a:cubicBezTo>
                    <a:cubicBezTo>
                      <a:pt x="11276" y="9665"/>
                      <a:pt x="12157" y="7927"/>
                      <a:pt x="12217" y="7522"/>
                    </a:cubicBezTo>
                    <a:cubicBezTo>
                      <a:pt x="12276" y="7057"/>
                      <a:pt x="12455" y="5855"/>
                      <a:pt x="10967" y="5152"/>
                    </a:cubicBezTo>
                    <a:cubicBezTo>
                      <a:pt x="10356" y="4862"/>
                      <a:pt x="9806" y="4777"/>
                      <a:pt x="9372" y="4777"/>
                    </a:cubicBezTo>
                    <a:cubicBezTo>
                      <a:pt x="9112" y="4777"/>
                      <a:pt x="8893" y="4807"/>
                      <a:pt x="8728" y="4843"/>
                    </a:cubicBezTo>
                    <a:cubicBezTo>
                      <a:pt x="9097" y="4021"/>
                      <a:pt x="9347" y="3438"/>
                      <a:pt x="9383" y="3271"/>
                    </a:cubicBezTo>
                    <a:cubicBezTo>
                      <a:pt x="9466" y="2855"/>
                      <a:pt x="9716" y="1152"/>
                      <a:pt x="8038" y="330"/>
                    </a:cubicBezTo>
                    <a:cubicBezTo>
                      <a:pt x="7549" y="89"/>
                      <a:pt x="7099" y="0"/>
                      <a:pt x="6699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39;p27">
                <a:extLst>
                  <a:ext uri="{FF2B5EF4-FFF2-40B4-BE49-F238E27FC236}">
                    <a16:creationId xmlns:a16="http://schemas.microsoft.com/office/drawing/2014/main" id="{349CC83B-6F71-4089-1EDE-64E9DF0547AD}"/>
                  </a:ext>
                </a:extLst>
              </p:cNvPr>
              <p:cNvSpPr/>
              <p:nvPr/>
            </p:nvSpPr>
            <p:spPr>
              <a:xfrm>
                <a:off x="5548557" y="3112201"/>
                <a:ext cx="257109" cy="286355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15529" extrusionOk="0">
                    <a:moveTo>
                      <a:pt x="4502" y="0"/>
                    </a:moveTo>
                    <a:cubicBezTo>
                      <a:pt x="4251" y="0"/>
                      <a:pt x="4013" y="25"/>
                      <a:pt x="3751" y="50"/>
                    </a:cubicBezTo>
                    <a:cubicBezTo>
                      <a:pt x="2715" y="157"/>
                      <a:pt x="1608" y="396"/>
                      <a:pt x="703" y="3205"/>
                    </a:cubicBezTo>
                    <a:cubicBezTo>
                      <a:pt x="1" y="5384"/>
                      <a:pt x="894" y="8956"/>
                      <a:pt x="1977" y="11385"/>
                    </a:cubicBezTo>
                    <a:cubicBezTo>
                      <a:pt x="3191" y="14112"/>
                      <a:pt x="4823" y="15528"/>
                      <a:pt x="4823" y="15528"/>
                    </a:cubicBezTo>
                    <a:cubicBezTo>
                      <a:pt x="10168" y="9992"/>
                      <a:pt x="4692" y="5444"/>
                      <a:pt x="4692" y="5444"/>
                    </a:cubicBezTo>
                    <a:lnTo>
                      <a:pt x="4692" y="5444"/>
                    </a:lnTo>
                    <a:cubicBezTo>
                      <a:pt x="5668" y="5980"/>
                      <a:pt x="6394" y="6575"/>
                      <a:pt x="7644" y="7218"/>
                    </a:cubicBezTo>
                    <a:cubicBezTo>
                      <a:pt x="8406" y="7611"/>
                      <a:pt x="9204" y="7932"/>
                      <a:pt x="10014" y="8063"/>
                    </a:cubicBezTo>
                    <a:cubicBezTo>
                      <a:pt x="10323" y="8111"/>
                      <a:pt x="10698" y="8144"/>
                      <a:pt x="11097" y="8144"/>
                    </a:cubicBezTo>
                    <a:cubicBezTo>
                      <a:pt x="11496" y="8144"/>
                      <a:pt x="11919" y="8111"/>
                      <a:pt x="12324" y="8027"/>
                    </a:cubicBezTo>
                    <a:cubicBezTo>
                      <a:pt x="12324" y="8027"/>
                      <a:pt x="13478" y="7837"/>
                      <a:pt x="13705" y="6480"/>
                    </a:cubicBezTo>
                    <a:cubicBezTo>
                      <a:pt x="13943" y="5122"/>
                      <a:pt x="13586" y="5718"/>
                      <a:pt x="13490" y="5349"/>
                    </a:cubicBezTo>
                    <a:cubicBezTo>
                      <a:pt x="13359" y="5265"/>
                      <a:pt x="13240" y="5182"/>
                      <a:pt x="13121" y="5099"/>
                    </a:cubicBezTo>
                    <a:cubicBezTo>
                      <a:pt x="12871" y="4979"/>
                      <a:pt x="12597" y="4849"/>
                      <a:pt x="12335" y="4670"/>
                    </a:cubicBezTo>
                    <a:cubicBezTo>
                      <a:pt x="11526" y="4134"/>
                      <a:pt x="9883" y="2801"/>
                      <a:pt x="8490" y="1789"/>
                    </a:cubicBezTo>
                    <a:cubicBezTo>
                      <a:pt x="7835" y="1300"/>
                      <a:pt x="7228" y="896"/>
                      <a:pt x="6787" y="681"/>
                    </a:cubicBezTo>
                    <a:cubicBezTo>
                      <a:pt x="6359" y="467"/>
                      <a:pt x="6001" y="312"/>
                      <a:pt x="5692" y="205"/>
                    </a:cubicBezTo>
                    <a:cubicBezTo>
                      <a:pt x="5211" y="47"/>
                      <a:pt x="4844" y="0"/>
                      <a:pt x="4502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240;p27">
              <a:extLst>
                <a:ext uri="{FF2B5EF4-FFF2-40B4-BE49-F238E27FC236}">
                  <a16:creationId xmlns:a16="http://schemas.microsoft.com/office/drawing/2014/main" id="{82233621-403E-E936-BCD0-418D1CE3AC34}"/>
                </a:ext>
              </a:extLst>
            </p:cNvPr>
            <p:cNvGrpSpPr/>
            <p:nvPr/>
          </p:nvGrpSpPr>
          <p:grpSpPr>
            <a:xfrm>
              <a:off x="5783925" y="2104713"/>
              <a:ext cx="850988" cy="2739797"/>
              <a:chOff x="5783925" y="2104713"/>
              <a:chExt cx="850988" cy="2739797"/>
            </a:xfrm>
          </p:grpSpPr>
          <p:sp>
            <p:nvSpPr>
              <p:cNvPr id="129" name="Google Shape;241;p27">
                <a:extLst>
                  <a:ext uri="{FF2B5EF4-FFF2-40B4-BE49-F238E27FC236}">
                    <a16:creationId xmlns:a16="http://schemas.microsoft.com/office/drawing/2014/main" id="{93308E9C-B754-80F3-BB58-9B858E57AB57}"/>
                  </a:ext>
                </a:extLst>
              </p:cNvPr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42;p27">
                <a:extLst>
                  <a:ext uri="{FF2B5EF4-FFF2-40B4-BE49-F238E27FC236}">
                    <a16:creationId xmlns:a16="http://schemas.microsoft.com/office/drawing/2014/main" id="{B241414D-D77E-E914-8AB2-5CC39F6B2523}"/>
                  </a:ext>
                </a:extLst>
              </p:cNvPr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43;p27">
                <a:extLst>
                  <a:ext uri="{FF2B5EF4-FFF2-40B4-BE49-F238E27FC236}">
                    <a16:creationId xmlns:a16="http://schemas.microsoft.com/office/drawing/2014/main" id="{A74D1D54-6A27-8838-010C-5BD697AE44B3}"/>
                  </a:ext>
                </a:extLst>
              </p:cNvPr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44;p27">
                <a:extLst>
                  <a:ext uri="{FF2B5EF4-FFF2-40B4-BE49-F238E27FC236}">
                    <a16:creationId xmlns:a16="http://schemas.microsoft.com/office/drawing/2014/main" id="{1A06D899-2405-2D1C-CB12-AFB0DECBAB81}"/>
                  </a:ext>
                </a:extLst>
              </p:cNvPr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45;p27">
                <a:extLst>
                  <a:ext uri="{FF2B5EF4-FFF2-40B4-BE49-F238E27FC236}">
                    <a16:creationId xmlns:a16="http://schemas.microsoft.com/office/drawing/2014/main" id="{1E6A996E-BEEC-8A72-7B01-A554F9840714}"/>
                  </a:ext>
                </a:extLst>
              </p:cNvPr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46;p27">
                <a:extLst>
                  <a:ext uri="{FF2B5EF4-FFF2-40B4-BE49-F238E27FC236}">
                    <a16:creationId xmlns:a16="http://schemas.microsoft.com/office/drawing/2014/main" id="{CB30E5BB-0CDF-2817-0B2F-E17FCB93E0DD}"/>
                  </a:ext>
                </a:extLst>
              </p:cNvPr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rgbClr val="F7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247;p27">
              <a:extLst>
                <a:ext uri="{FF2B5EF4-FFF2-40B4-BE49-F238E27FC236}">
                  <a16:creationId xmlns:a16="http://schemas.microsoft.com/office/drawing/2014/main" id="{91AF2260-E35F-F814-5156-45D0C1370652}"/>
                </a:ext>
              </a:extLst>
            </p:cNvPr>
            <p:cNvGrpSpPr/>
            <p:nvPr/>
          </p:nvGrpSpPr>
          <p:grpSpPr>
            <a:xfrm>
              <a:off x="7881291" y="2555423"/>
              <a:ext cx="558123" cy="2280751"/>
              <a:chOff x="7881291" y="2555423"/>
              <a:chExt cx="558123" cy="2280751"/>
            </a:xfrm>
          </p:grpSpPr>
          <p:sp>
            <p:nvSpPr>
              <p:cNvPr id="123" name="Google Shape;248;p27">
                <a:extLst>
                  <a:ext uri="{FF2B5EF4-FFF2-40B4-BE49-F238E27FC236}">
                    <a16:creationId xmlns:a16="http://schemas.microsoft.com/office/drawing/2014/main" id="{2230358F-157F-905A-5318-54D1A10B1F09}"/>
                  </a:ext>
                </a:extLst>
              </p:cNvPr>
              <p:cNvSpPr/>
              <p:nvPr/>
            </p:nvSpPr>
            <p:spPr>
              <a:xfrm>
                <a:off x="7977234" y="2785407"/>
                <a:ext cx="426831" cy="628491"/>
              </a:xfrm>
              <a:custGeom>
                <a:avLst/>
                <a:gdLst/>
                <a:ahLst/>
                <a:cxnLst/>
                <a:rect l="l" t="t" r="r" b="b"/>
                <a:pathLst>
                  <a:path w="23147" h="34083" extrusionOk="0">
                    <a:moveTo>
                      <a:pt x="7420" y="1"/>
                    </a:moveTo>
                    <a:cubicBezTo>
                      <a:pt x="6861" y="1"/>
                      <a:pt x="5038" y="7408"/>
                      <a:pt x="4478" y="7408"/>
                    </a:cubicBezTo>
                    <a:cubicBezTo>
                      <a:pt x="4446" y="7408"/>
                      <a:pt x="4417" y="7383"/>
                      <a:pt x="4394" y="7331"/>
                    </a:cubicBezTo>
                    <a:cubicBezTo>
                      <a:pt x="2775" y="6688"/>
                      <a:pt x="1274" y="6271"/>
                      <a:pt x="1" y="5747"/>
                    </a:cubicBezTo>
                    <a:lnTo>
                      <a:pt x="1" y="5747"/>
                    </a:lnTo>
                    <a:cubicBezTo>
                      <a:pt x="1" y="5747"/>
                      <a:pt x="905" y="7712"/>
                      <a:pt x="2036" y="18403"/>
                    </a:cubicBezTo>
                    <a:cubicBezTo>
                      <a:pt x="2668" y="19094"/>
                      <a:pt x="3203" y="19642"/>
                      <a:pt x="3489" y="19820"/>
                    </a:cubicBezTo>
                    <a:cubicBezTo>
                      <a:pt x="3870" y="20070"/>
                      <a:pt x="3644" y="23690"/>
                      <a:pt x="3358" y="33500"/>
                    </a:cubicBezTo>
                    <a:cubicBezTo>
                      <a:pt x="4363" y="33665"/>
                      <a:pt x="7251" y="34082"/>
                      <a:pt x="10529" y="34082"/>
                    </a:cubicBezTo>
                    <a:cubicBezTo>
                      <a:pt x="13193" y="34082"/>
                      <a:pt x="16115" y="33806"/>
                      <a:pt x="18491" y="32893"/>
                    </a:cubicBezTo>
                    <a:cubicBezTo>
                      <a:pt x="17860" y="26631"/>
                      <a:pt x="17443" y="22535"/>
                      <a:pt x="17467" y="22332"/>
                    </a:cubicBezTo>
                    <a:cubicBezTo>
                      <a:pt x="17562" y="21392"/>
                      <a:pt x="17931" y="19713"/>
                      <a:pt x="18622" y="18368"/>
                    </a:cubicBezTo>
                    <a:cubicBezTo>
                      <a:pt x="19312" y="17010"/>
                      <a:pt x="21098" y="13284"/>
                      <a:pt x="21598" y="11688"/>
                    </a:cubicBezTo>
                    <a:cubicBezTo>
                      <a:pt x="22551" y="8652"/>
                      <a:pt x="22968" y="6092"/>
                      <a:pt x="23146" y="4354"/>
                    </a:cubicBezTo>
                    <a:lnTo>
                      <a:pt x="23146" y="4354"/>
                    </a:lnTo>
                    <a:cubicBezTo>
                      <a:pt x="23108" y="4450"/>
                      <a:pt x="23046" y="4483"/>
                      <a:pt x="22971" y="4483"/>
                    </a:cubicBezTo>
                    <a:cubicBezTo>
                      <a:pt x="22794" y="4483"/>
                      <a:pt x="22546" y="4296"/>
                      <a:pt x="22369" y="4296"/>
                    </a:cubicBezTo>
                    <a:cubicBezTo>
                      <a:pt x="22294" y="4296"/>
                      <a:pt x="22232" y="4330"/>
                      <a:pt x="22194" y="4425"/>
                    </a:cubicBezTo>
                    <a:cubicBezTo>
                      <a:pt x="21051" y="7271"/>
                      <a:pt x="19503" y="10045"/>
                      <a:pt x="18050" y="10176"/>
                    </a:cubicBezTo>
                    <a:cubicBezTo>
                      <a:pt x="18042" y="10177"/>
                      <a:pt x="18033" y="10177"/>
                      <a:pt x="18024" y="10177"/>
                    </a:cubicBezTo>
                    <a:cubicBezTo>
                      <a:pt x="17045" y="10177"/>
                      <a:pt x="18788" y="4744"/>
                      <a:pt x="18670" y="3056"/>
                    </a:cubicBezTo>
                    <a:lnTo>
                      <a:pt x="18670" y="3056"/>
                    </a:lnTo>
                    <a:cubicBezTo>
                      <a:pt x="18468" y="3222"/>
                      <a:pt x="18218" y="3292"/>
                      <a:pt x="17935" y="3292"/>
                    </a:cubicBezTo>
                    <a:cubicBezTo>
                      <a:pt x="16534" y="3292"/>
                      <a:pt x="14318" y="1600"/>
                      <a:pt x="13096" y="1600"/>
                    </a:cubicBezTo>
                    <a:cubicBezTo>
                      <a:pt x="12814" y="1600"/>
                      <a:pt x="12584" y="1690"/>
                      <a:pt x="12431" y="1913"/>
                    </a:cubicBezTo>
                    <a:cubicBezTo>
                      <a:pt x="11626" y="3072"/>
                      <a:pt x="11036" y="3512"/>
                      <a:pt x="10544" y="3512"/>
                    </a:cubicBezTo>
                    <a:cubicBezTo>
                      <a:pt x="9450" y="3512"/>
                      <a:pt x="8846" y="1327"/>
                      <a:pt x="7466" y="20"/>
                    </a:cubicBezTo>
                    <a:cubicBezTo>
                      <a:pt x="7452" y="7"/>
                      <a:pt x="7436" y="1"/>
                      <a:pt x="74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49;p27">
                <a:extLst>
                  <a:ext uri="{FF2B5EF4-FFF2-40B4-BE49-F238E27FC236}">
                    <a16:creationId xmlns:a16="http://schemas.microsoft.com/office/drawing/2014/main" id="{A61CAC75-C2A4-ACF9-A9DA-29DAB008FCDF}"/>
                  </a:ext>
                </a:extLst>
              </p:cNvPr>
              <p:cNvSpPr/>
              <p:nvPr/>
            </p:nvSpPr>
            <p:spPr>
              <a:xfrm>
                <a:off x="7991064" y="2555423"/>
                <a:ext cx="256888" cy="399115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1644" extrusionOk="0">
                    <a:moveTo>
                      <a:pt x="4555" y="0"/>
                    </a:moveTo>
                    <a:cubicBezTo>
                      <a:pt x="4506" y="0"/>
                      <a:pt x="4456" y="1"/>
                      <a:pt x="4406" y="3"/>
                    </a:cubicBezTo>
                    <a:cubicBezTo>
                      <a:pt x="1870" y="74"/>
                      <a:pt x="846" y="1836"/>
                      <a:pt x="584" y="2300"/>
                    </a:cubicBezTo>
                    <a:cubicBezTo>
                      <a:pt x="536" y="2384"/>
                      <a:pt x="513" y="2658"/>
                      <a:pt x="489" y="3086"/>
                    </a:cubicBezTo>
                    <a:cubicBezTo>
                      <a:pt x="453" y="4503"/>
                      <a:pt x="548" y="7575"/>
                      <a:pt x="513" y="10813"/>
                    </a:cubicBezTo>
                    <a:cubicBezTo>
                      <a:pt x="501" y="12314"/>
                      <a:pt x="453" y="13861"/>
                      <a:pt x="358" y="15290"/>
                    </a:cubicBezTo>
                    <a:cubicBezTo>
                      <a:pt x="346" y="15528"/>
                      <a:pt x="334" y="15766"/>
                      <a:pt x="322" y="15981"/>
                    </a:cubicBezTo>
                    <a:cubicBezTo>
                      <a:pt x="1" y="17100"/>
                      <a:pt x="1156" y="19541"/>
                      <a:pt x="1156" y="19541"/>
                    </a:cubicBezTo>
                    <a:cubicBezTo>
                      <a:pt x="1666" y="20215"/>
                      <a:pt x="2352" y="20468"/>
                      <a:pt x="3037" y="20468"/>
                    </a:cubicBezTo>
                    <a:cubicBezTo>
                      <a:pt x="3550" y="20468"/>
                      <a:pt x="4063" y="20326"/>
                      <a:pt x="4501" y="20112"/>
                    </a:cubicBezTo>
                    <a:cubicBezTo>
                      <a:pt x="5942" y="19410"/>
                      <a:pt x="6740" y="16326"/>
                      <a:pt x="7121" y="12980"/>
                    </a:cubicBezTo>
                    <a:lnTo>
                      <a:pt x="7121" y="12980"/>
                    </a:lnTo>
                    <a:cubicBezTo>
                      <a:pt x="7073" y="13980"/>
                      <a:pt x="7013" y="14969"/>
                      <a:pt x="6930" y="15850"/>
                    </a:cubicBezTo>
                    <a:cubicBezTo>
                      <a:pt x="6823" y="17076"/>
                      <a:pt x="6037" y="19684"/>
                      <a:pt x="6299" y="20315"/>
                    </a:cubicBezTo>
                    <a:cubicBezTo>
                      <a:pt x="6724" y="21299"/>
                      <a:pt x="7495" y="21643"/>
                      <a:pt x="8275" y="21643"/>
                    </a:cubicBezTo>
                    <a:cubicBezTo>
                      <a:pt x="8740" y="21643"/>
                      <a:pt x="9209" y="21521"/>
                      <a:pt x="9609" y="21338"/>
                    </a:cubicBezTo>
                    <a:cubicBezTo>
                      <a:pt x="11097" y="20660"/>
                      <a:pt x="12740" y="15707"/>
                      <a:pt x="13038" y="12564"/>
                    </a:cubicBezTo>
                    <a:cubicBezTo>
                      <a:pt x="13086" y="12099"/>
                      <a:pt x="13133" y="11635"/>
                      <a:pt x="13169" y="11171"/>
                    </a:cubicBezTo>
                    <a:cubicBezTo>
                      <a:pt x="13419" y="8515"/>
                      <a:pt x="13931" y="3205"/>
                      <a:pt x="13788" y="2717"/>
                    </a:cubicBezTo>
                    <a:cubicBezTo>
                      <a:pt x="13627" y="2175"/>
                      <a:pt x="13231" y="796"/>
                      <a:pt x="11184" y="796"/>
                    </a:cubicBezTo>
                    <a:cubicBezTo>
                      <a:pt x="11117" y="796"/>
                      <a:pt x="11048" y="797"/>
                      <a:pt x="10978" y="800"/>
                    </a:cubicBezTo>
                    <a:cubicBezTo>
                      <a:pt x="9490" y="872"/>
                      <a:pt x="8490" y="1419"/>
                      <a:pt x="7990" y="1788"/>
                    </a:cubicBezTo>
                    <a:cubicBezTo>
                      <a:pt x="7990" y="1788"/>
                      <a:pt x="7748" y="2532"/>
                      <a:pt x="7665" y="2532"/>
                    </a:cubicBezTo>
                    <a:cubicBezTo>
                      <a:pt x="7656" y="2532"/>
                      <a:pt x="7649" y="2523"/>
                      <a:pt x="7644" y="2503"/>
                    </a:cubicBezTo>
                    <a:cubicBezTo>
                      <a:pt x="7528" y="1989"/>
                      <a:pt x="6976" y="0"/>
                      <a:pt x="4555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50;p27">
                <a:extLst>
                  <a:ext uri="{FF2B5EF4-FFF2-40B4-BE49-F238E27FC236}">
                    <a16:creationId xmlns:a16="http://schemas.microsoft.com/office/drawing/2014/main" id="{E5162C38-62D4-C4D2-5A0E-B86650F8DC3A}"/>
                  </a:ext>
                </a:extLst>
              </p:cNvPr>
              <p:cNvSpPr/>
              <p:nvPr/>
            </p:nvSpPr>
            <p:spPr>
              <a:xfrm>
                <a:off x="8002700" y="3198518"/>
                <a:ext cx="430334" cy="1637656"/>
              </a:xfrm>
              <a:custGeom>
                <a:avLst/>
                <a:gdLst/>
                <a:ahLst/>
                <a:cxnLst/>
                <a:rect l="l" t="t" r="r" b="b"/>
                <a:pathLst>
                  <a:path w="23337" h="88810" extrusionOk="0">
                    <a:moveTo>
                      <a:pt x="17289" y="1"/>
                    </a:moveTo>
                    <a:cubicBezTo>
                      <a:pt x="17146" y="60"/>
                      <a:pt x="16991" y="120"/>
                      <a:pt x="16848" y="179"/>
                    </a:cubicBezTo>
                    <a:cubicBezTo>
                      <a:pt x="14479" y="1084"/>
                      <a:pt x="11567" y="1359"/>
                      <a:pt x="8909" y="1359"/>
                    </a:cubicBezTo>
                    <a:cubicBezTo>
                      <a:pt x="5622" y="1359"/>
                      <a:pt x="2722" y="939"/>
                      <a:pt x="1715" y="775"/>
                    </a:cubicBezTo>
                    <a:cubicBezTo>
                      <a:pt x="1465" y="739"/>
                      <a:pt x="1322" y="715"/>
                      <a:pt x="1322" y="715"/>
                    </a:cubicBezTo>
                    <a:cubicBezTo>
                      <a:pt x="1096" y="4644"/>
                      <a:pt x="1" y="88774"/>
                      <a:pt x="1" y="88774"/>
                    </a:cubicBezTo>
                    <a:lnTo>
                      <a:pt x="2084" y="88809"/>
                    </a:lnTo>
                    <a:lnTo>
                      <a:pt x="23337" y="88202"/>
                    </a:lnTo>
                    <a:cubicBezTo>
                      <a:pt x="22706" y="79511"/>
                      <a:pt x="17289" y="1"/>
                      <a:pt x="17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51;p27">
                <a:extLst>
                  <a:ext uri="{FF2B5EF4-FFF2-40B4-BE49-F238E27FC236}">
                    <a16:creationId xmlns:a16="http://schemas.microsoft.com/office/drawing/2014/main" id="{F7C860C0-061B-7503-9476-9A6628F8A6D4}"/>
                  </a:ext>
                </a:extLst>
              </p:cNvPr>
              <p:cNvSpPr/>
              <p:nvPr/>
            </p:nvSpPr>
            <p:spPr>
              <a:xfrm>
                <a:off x="8010610" y="3189298"/>
                <a:ext cx="337249" cy="121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6597" extrusionOk="0">
                    <a:moveTo>
                      <a:pt x="17669" y="1"/>
                    </a:moveTo>
                    <a:cubicBezTo>
                      <a:pt x="17502" y="72"/>
                      <a:pt x="17348" y="144"/>
                      <a:pt x="17181" y="203"/>
                    </a:cubicBezTo>
                    <a:cubicBezTo>
                      <a:pt x="14706" y="1238"/>
                      <a:pt x="11688" y="1563"/>
                      <a:pt x="8877" y="1563"/>
                    </a:cubicBezTo>
                    <a:cubicBezTo>
                      <a:pt x="5062" y="1563"/>
                      <a:pt x="1630" y="965"/>
                      <a:pt x="465" y="739"/>
                    </a:cubicBezTo>
                    <a:cubicBezTo>
                      <a:pt x="191" y="679"/>
                      <a:pt x="36" y="644"/>
                      <a:pt x="36" y="644"/>
                    </a:cubicBezTo>
                    <a:cubicBezTo>
                      <a:pt x="0" y="1346"/>
                      <a:pt x="0" y="3477"/>
                      <a:pt x="12" y="6597"/>
                    </a:cubicBezTo>
                    <a:lnTo>
                      <a:pt x="18288" y="5990"/>
                    </a:lnTo>
                    <a:cubicBezTo>
                      <a:pt x="18026" y="3013"/>
                      <a:pt x="17669" y="1"/>
                      <a:pt x="176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52;p27">
                <a:extLst>
                  <a:ext uri="{FF2B5EF4-FFF2-40B4-BE49-F238E27FC236}">
                    <a16:creationId xmlns:a16="http://schemas.microsoft.com/office/drawing/2014/main" id="{42CA3313-0EBD-B89A-24B2-FAF120561701}"/>
                  </a:ext>
                </a:extLst>
              </p:cNvPr>
              <p:cNvSpPr/>
              <p:nvPr/>
            </p:nvSpPr>
            <p:spPr>
              <a:xfrm>
                <a:off x="8169563" y="2612292"/>
                <a:ext cx="269851" cy="382943"/>
              </a:xfrm>
              <a:custGeom>
                <a:avLst/>
                <a:gdLst/>
                <a:ahLst/>
                <a:cxnLst/>
                <a:rect l="l" t="t" r="r" b="b"/>
                <a:pathLst>
                  <a:path w="14634" h="20767" extrusionOk="0">
                    <a:moveTo>
                      <a:pt x="7148" y="0"/>
                    </a:moveTo>
                    <a:cubicBezTo>
                      <a:pt x="5757" y="0"/>
                      <a:pt x="4873" y="851"/>
                      <a:pt x="4596" y="1110"/>
                    </a:cubicBezTo>
                    <a:cubicBezTo>
                      <a:pt x="4537" y="1169"/>
                      <a:pt x="4430" y="1419"/>
                      <a:pt x="4299" y="1824"/>
                    </a:cubicBezTo>
                    <a:cubicBezTo>
                      <a:pt x="3858" y="3134"/>
                      <a:pt x="3072" y="6051"/>
                      <a:pt x="2120" y="9075"/>
                    </a:cubicBezTo>
                    <a:cubicBezTo>
                      <a:pt x="1679" y="10492"/>
                      <a:pt x="1203" y="11920"/>
                      <a:pt x="715" y="13230"/>
                    </a:cubicBezTo>
                    <a:cubicBezTo>
                      <a:pt x="631" y="13456"/>
                      <a:pt x="548" y="13659"/>
                      <a:pt x="489" y="13873"/>
                    </a:cubicBezTo>
                    <a:cubicBezTo>
                      <a:pt x="429" y="13849"/>
                      <a:pt x="369" y="13837"/>
                      <a:pt x="322" y="13813"/>
                    </a:cubicBezTo>
                    <a:cubicBezTo>
                      <a:pt x="262" y="13909"/>
                      <a:pt x="215" y="14016"/>
                      <a:pt x="155" y="14111"/>
                    </a:cubicBezTo>
                    <a:cubicBezTo>
                      <a:pt x="155" y="14123"/>
                      <a:pt x="143" y="14135"/>
                      <a:pt x="143" y="14147"/>
                    </a:cubicBezTo>
                    <a:cubicBezTo>
                      <a:pt x="236" y="14003"/>
                      <a:pt x="278" y="13947"/>
                      <a:pt x="286" y="13947"/>
                    </a:cubicBezTo>
                    <a:lnTo>
                      <a:pt x="286" y="13947"/>
                    </a:lnTo>
                    <a:cubicBezTo>
                      <a:pt x="302" y="13947"/>
                      <a:pt x="176" y="14188"/>
                      <a:pt x="72" y="14397"/>
                    </a:cubicBezTo>
                    <a:cubicBezTo>
                      <a:pt x="48" y="14504"/>
                      <a:pt x="12" y="14635"/>
                      <a:pt x="0" y="14718"/>
                    </a:cubicBezTo>
                    <a:cubicBezTo>
                      <a:pt x="12" y="14778"/>
                      <a:pt x="12" y="14837"/>
                      <a:pt x="24" y="14909"/>
                    </a:cubicBezTo>
                    <a:cubicBezTo>
                      <a:pt x="60" y="15326"/>
                      <a:pt x="108" y="15730"/>
                      <a:pt x="143" y="16147"/>
                    </a:cubicBezTo>
                    <a:cubicBezTo>
                      <a:pt x="191" y="16647"/>
                      <a:pt x="822" y="17504"/>
                      <a:pt x="822" y="17981"/>
                    </a:cubicBezTo>
                    <a:cubicBezTo>
                      <a:pt x="1223" y="19142"/>
                      <a:pt x="2214" y="19573"/>
                      <a:pt x="3113" y="19573"/>
                    </a:cubicBezTo>
                    <a:cubicBezTo>
                      <a:pt x="3229" y="19573"/>
                      <a:pt x="3342" y="19566"/>
                      <a:pt x="3453" y="19552"/>
                    </a:cubicBezTo>
                    <a:cubicBezTo>
                      <a:pt x="4870" y="19374"/>
                      <a:pt x="5811" y="16385"/>
                      <a:pt x="7085" y="13361"/>
                    </a:cubicBezTo>
                    <a:lnTo>
                      <a:pt x="7085" y="13361"/>
                    </a:lnTo>
                    <a:cubicBezTo>
                      <a:pt x="6763" y="14290"/>
                      <a:pt x="6430" y="15195"/>
                      <a:pt x="6108" y="15992"/>
                    </a:cubicBezTo>
                    <a:cubicBezTo>
                      <a:pt x="5668" y="17111"/>
                      <a:pt x="5513" y="17981"/>
                      <a:pt x="5561" y="18659"/>
                    </a:cubicBezTo>
                    <a:cubicBezTo>
                      <a:pt x="5670" y="20229"/>
                      <a:pt x="6822" y="20766"/>
                      <a:pt x="7822" y="20766"/>
                    </a:cubicBezTo>
                    <a:cubicBezTo>
                      <a:pt x="7907" y="20766"/>
                      <a:pt x="7991" y="20762"/>
                      <a:pt x="8073" y="20755"/>
                    </a:cubicBezTo>
                    <a:cubicBezTo>
                      <a:pt x="9525" y="20624"/>
                      <a:pt x="11061" y="17850"/>
                      <a:pt x="12216" y="15004"/>
                    </a:cubicBezTo>
                    <a:cubicBezTo>
                      <a:pt x="12383" y="14587"/>
                      <a:pt x="12550" y="14159"/>
                      <a:pt x="12716" y="13742"/>
                    </a:cubicBezTo>
                    <a:cubicBezTo>
                      <a:pt x="13681" y="11325"/>
                      <a:pt x="14538" y="9087"/>
                      <a:pt x="14550" y="8575"/>
                    </a:cubicBezTo>
                    <a:cubicBezTo>
                      <a:pt x="14574" y="7991"/>
                      <a:pt x="14633" y="6479"/>
                      <a:pt x="12716" y="5812"/>
                    </a:cubicBezTo>
                    <a:cubicBezTo>
                      <a:pt x="12122" y="5607"/>
                      <a:pt x="11586" y="5536"/>
                      <a:pt x="11130" y="5536"/>
                    </a:cubicBezTo>
                    <a:cubicBezTo>
                      <a:pt x="10610" y="5536"/>
                      <a:pt x="10192" y="5628"/>
                      <a:pt x="9906" y="5717"/>
                    </a:cubicBezTo>
                    <a:cubicBezTo>
                      <a:pt x="10264" y="4669"/>
                      <a:pt x="10502" y="3919"/>
                      <a:pt x="10514" y="3705"/>
                    </a:cubicBezTo>
                    <a:cubicBezTo>
                      <a:pt x="10561" y="3181"/>
                      <a:pt x="10656" y="1050"/>
                      <a:pt x="8490" y="252"/>
                    </a:cubicBezTo>
                    <a:cubicBezTo>
                      <a:pt x="8001" y="72"/>
                      <a:pt x="7553" y="0"/>
                      <a:pt x="7148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53;p27">
                <a:extLst>
                  <a:ext uri="{FF2B5EF4-FFF2-40B4-BE49-F238E27FC236}">
                    <a16:creationId xmlns:a16="http://schemas.microsoft.com/office/drawing/2014/main" id="{B8148090-E1AB-7194-C132-F83468D37A07}"/>
                  </a:ext>
                </a:extLst>
              </p:cNvPr>
              <p:cNvSpPr/>
              <p:nvPr/>
            </p:nvSpPr>
            <p:spPr>
              <a:xfrm>
                <a:off x="7881291" y="2772388"/>
                <a:ext cx="315730" cy="352388"/>
              </a:xfrm>
              <a:custGeom>
                <a:avLst/>
                <a:gdLst/>
                <a:ahLst/>
                <a:cxnLst/>
                <a:rect l="l" t="t" r="r" b="b"/>
                <a:pathLst>
                  <a:path w="17122" h="19110" extrusionOk="0">
                    <a:moveTo>
                      <a:pt x="5259" y="1"/>
                    </a:moveTo>
                    <a:cubicBezTo>
                      <a:pt x="4778" y="1"/>
                      <a:pt x="4381" y="89"/>
                      <a:pt x="3918" y="190"/>
                    </a:cubicBezTo>
                    <a:cubicBezTo>
                      <a:pt x="2667" y="452"/>
                      <a:pt x="1334" y="881"/>
                      <a:pt x="584" y="4453"/>
                    </a:cubicBezTo>
                    <a:cubicBezTo>
                      <a:pt x="0" y="7227"/>
                      <a:pt x="1548" y="11513"/>
                      <a:pt x="3203" y="14371"/>
                    </a:cubicBezTo>
                    <a:cubicBezTo>
                      <a:pt x="5049" y="17573"/>
                      <a:pt x="7239" y="19109"/>
                      <a:pt x="7239" y="19109"/>
                    </a:cubicBezTo>
                    <a:cubicBezTo>
                      <a:pt x="14383" y="13252"/>
                      <a:pt x="6121" y="6989"/>
                      <a:pt x="6120" y="6989"/>
                    </a:cubicBezTo>
                    <a:lnTo>
                      <a:pt x="6120" y="6989"/>
                    </a:lnTo>
                    <a:cubicBezTo>
                      <a:pt x="7382" y="7525"/>
                      <a:pt x="8013" y="7870"/>
                      <a:pt x="9633" y="8501"/>
                    </a:cubicBezTo>
                    <a:cubicBezTo>
                      <a:pt x="10633" y="8894"/>
                      <a:pt x="11657" y="9191"/>
                      <a:pt x="12669" y="9239"/>
                    </a:cubicBezTo>
                    <a:cubicBezTo>
                      <a:pt x="12802" y="9247"/>
                      <a:pt x="12945" y="9252"/>
                      <a:pt x="13094" y="9252"/>
                    </a:cubicBezTo>
                    <a:cubicBezTo>
                      <a:pt x="13813" y="9252"/>
                      <a:pt x="14694" y="9152"/>
                      <a:pt x="15502" y="8906"/>
                    </a:cubicBezTo>
                    <a:cubicBezTo>
                      <a:pt x="15502" y="8906"/>
                      <a:pt x="16907" y="8513"/>
                      <a:pt x="17015" y="6810"/>
                    </a:cubicBezTo>
                    <a:cubicBezTo>
                      <a:pt x="17122" y="5120"/>
                      <a:pt x="16764" y="5893"/>
                      <a:pt x="16610" y="5441"/>
                    </a:cubicBezTo>
                    <a:cubicBezTo>
                      <a:pt x="16431" y="5370"/>
                      <a:pt x="16264" y="5286"/>
                      <a:pt x="16110" y="5191"/>
                    </a:cubicBezTo>
                    <a:cubicBezTo>
                      <a:pt x="15788" y="5072"/>
                      <a:pt x="15431" y="4941"/>
                      <a:pt x="15086" y="4762"/>
                    </a:cubicBezTo>
                    <a:cubicBezTo>
                      <a:pt x="14026" y="4203"/>
                      <a:pt x="11835" y="2774"/>
                      <a:pt x="9990" y="1702"/>
                    </a:cubicBezTo>
                    <a:cubicBezTo>
                      <a:pt x="9109" y="1202"/>
                      <a:pt x="8311" y="774"/>
                      <a:pt x="7751" y="559"/>
                    </a:cubicBezTo>
                    <a:cubicBezTo>
                      <a:pt x="7180" y="357"/>
                      <a:pt x="6728" y="214"/>
                      <a:pt x="6335" y="131"/>
                    </a:cubicBezTo>
                    <a:cubicBezTo>
                      <a:pt x="5915" y="37"/>
                      <a:pt x="5570" y="1"/>
                      <a:pt x="52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1" name="Google Shape;5631;p86"/>
          <p:cNvSpPr txBox="1">
            <a:spLocks noGrp="1"/>
          </p:cNvSpPr>
          <p:nvPr>
            <p:ph type="title"/>
          </p:nvPr>
        </p:nvSpPr>
        <p:spPr>
          <a:xfrm>
            <a:off x="2896950" y="1423197"/>
            <a:ext cx="3350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933CA3-C1D4-37CF-C5C0-5B2E4E23BB1A}"/>
              </a:ext>
            </a:extLst>
          </p:cNvPr>
          <p:cNvSpPr/>
          <p:nvPr/>
        </p:nvSpPr>
        <p:spPr>
          <a:xfrm>
            <a:off x="3173046" y="3470031"/>
            <a:ext cx="2844800" cy="4532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2" name="Google Shape;5632;p86"/>
          <p:cNvSpPr txBox="1">
            <a:spLocks noGrp="1"/>
          </p:cNvSpPr>
          <p:nvPr>
            <p:ph type="subTitle" idx="1"/>
          </p:nvPr>
        </p:nvSpPr>
        <p:spPr>
          <a:xfrm>
            <a:off x="2258646" y="2264997"/>
            <a:ext cx="4603261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If you have questions, please email DEI Advisory Council Co-Chairs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latin typeface="Abel" panose="02000506030000020004" pitchFamily="2" charset="0"/>
                <a:ea typeface="Times New Roman" panose="02020603050405020304" pitchFamily="18" charset="0"/>
              </a:rPr>
              <a:t>Marian Wilson – </a:t>
            </a:r>
            <a:r>
              <a:rPr lang="en-US" sz="1400" dirty="0" err="1">
                <a:latin typeface="Abel" panose="02000506030000020004" pitchFamily="2" charset="0"/>
                <a:ea typeface="Times New Roman" panose="02020603050405020304" pitchFamily="18" charset="0"/>
              </a:rPr>
              <a:t>marian.wilson@wsu.edu</a:t>
            </a:r>
            <a:endParaRPr lang="en-US" sz="1400" dirty="0">
              <a:latin typeface="Abel" panose="02000506030000020004" pitchFamily="2" charset="0"/>
              <a:ea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latin typeface="Abel" panose="02000506030000020004" pitchFamily="2" charset="0"/>
                <a:ea typeface="Times New Roman" panose="02020603050405020304" pitchFamily="18" charset="0"/>
              </a:rPr>
              <a:t>OR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tx1"/>
                </a:solidFill>
                <a:latin typeface="Abel" panose="02000506030000020004" pitchFamily="2" charset="0"/>
                <a:ea typeface="Times New Roman" panose="02020603050405020304" pitchFamily="18" charset="0"/>
              </a:rPr>
              <a:t>Mary Gonzalez – </a:t>
            </a:r>
            <a:r>
              <a:rPr lang="en-US" sz="1400" dirty="0" err="1">
                <a:solidFill>
                  <a:schemeClr val="tx1"/>
                </a:solidFill>
                <a:latin typeface="Abel" panose="02000506030000020004" pitchFamily="2" charset="0"/>
                <a:ea typeface="Times New Roman" panose="02020603050405020304" pitchFamily="18" charset="0"/>
              </a:rPr>
              <a:t>gonzalez@wsu.edu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hlinkClick r:id="rId3"/>
              </a:rPr>
              <a:t>https://nursing.wsu.edu/diversity/</a:t>
            </a:r>
            <a:endParaRPr lang="en-US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/>
              <a:t>Slides designed by Colin Holt </a:t>
            </a:r>
            <a:endParaRPr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>
            <a:spLocks noGrp="1"/>
          </p:cNvSpPr>
          <p:nvPr>
            <p:ph type="title" idx="15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Diversity, Equity, &amp; Inclusion Advocate Recognition Program</a:t>
            </a:r>
            <a:endParaRPr dirty="0"/>
          </a:p>
        </p:txBody>
      </p:sp>
      <p:grpSp>
        <p:nvGrpSpPr>
          <p:cNvPr id="275" name="Google Shape;275;p29"/>
          <p:cNvGrpSpPr/>
          <p:nvPr/>
        </p:nvGrpSpPr>
        <p:grpSpPr>
          <a:xfrm>
            <a:off x="901061" y="1707110"/>
            <a:ext cx="3479076" cy="3205864"/>
            <a:chOff x="1292661" y="1707110"/>
            <a:chExt cx="3479076" cy="3205864"/>
          </a:xfrm>
        </p:grpSpPr>
        <p:sp>
          <p:nvSpPr>
            <p:cNvPr id="276" name="Google Shape;276;p29"/>
            <p:cNvSpPr/>
            <p:nvPr/>
          </p:nvSpPr>
          <p:spPr>
            <a:xfrm>
              <a:off x="1292661" y="4702378"/>
              <a:ext cx="3479076" cy="210596"/>
            </a:xfrm>
            <a:custGeom>
              <a:avLst/>
              <a:gdLst/>
              <a:ahLst/>
              <a:cxnLst/>
              <a:rect l="l" t="t" r="r" b="b"/>
              <a:pathLst>
                <a:path w="309802" h="18753" extrusionOk="0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" name="Google Shape;277;p29"/>
            <p:cNvGrpSpPr/>
            <p:nvPr/>
          </p:nvGrpSpPr>
          <p:grpSpPr>
            <a:xfrm>
              <a:off x="1399685" y="1707110"/>
              <a:ext cx="3265010" cy="3091978"/>
              <a:chOff x="176800" y="-680600"/>
              <a:chExt cx="7268500" cy="6883300"/>
            </a:xfrm>
          </p:grpSpPr>
          <p:sp>
            <p:nvSpPr>
              <p:cNvPr id="278" name="Google Shape;278;p29"/>
              <p:cNvSpPr/>
              <p:nvPr/>
            </p:nvSpPr>
            <p:spPr>
              <a:xfrm>
                <a:off x="2420225" y="5720150"/>
                <a:ext cx="18337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8519" extrusionOk="0">
                    <a:moveTo>
                      <a:pt x="2377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4" y="8518"/>
                    </a:cubicBezTo>
                    <a:cubicBezTo>
                      <a:pt x="4216" y="8518"/>
                      <a:pt x="4909" y="8453"/>
                      <a:pt x="5620" y="8324"/>
                    </a:cubicBezTo>
                    <a:lnTo>
                      <a:pt x="7335" y="1311"/>
                    </a:lnTo>
                    <a:cubicBezTo>
                      <a:pt x="7335" y="1311"/>
                      <a:pt x="4811" y="0"/>
                      <a:pt x="23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9"/>
              <p:cNvSpPr/>
              <p:nvPr/>
            </p:nvSpPr>
            <p:spPr>
              <a:xfrm>
                <a:off x="3463225" y="5744800"/>
                <a:ext cx="183375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8398" extrusionOk="0">
                    <a:moveTo>
                      <a:pt x="4949" y="0"/>
                    </a:moveTo>
                    <a:cubicBezTo>
                      <a:pt x="2517" y="0"/>
                      <a:pt x="0" y="1302"/>
                      <a:pt x="0" y="1302"/>
                    </a:cubicBezTo>
                    <a:lnTo>
                      <a:pt x="846" y="8398"/>
                    </a:lnTo>
                    <a:lnTo>
                      <a:pt x="6287" y="7921"/>
                    </a:lnTo>
                    <a:lnTo>
                      <a:pt x="7334" y="575"/>
                    </a:lnTo>
                    <a:cubicBezTo>
                      <a:pt x="6621" y="156"/>
                      <a:pt x="5790" y="0"/>
                      <a:pt x="49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9"/>
              <p:cNvSpPr/>
              <p:nvPr/>
            </p:nvSpPr>
            <p:spPr>
              <a:xfrm>
                <a:off x="2401175" y="2727850"/>
                <a:ext cx="1430275" cy="3086125"/>
              </a:xfrm>
              <a:custGeom>
                <a:avLst/>
                <a:gdLst/>
                <a:ahLst/>
                <a:cxnLst/>
                <a:rect l="l" t="t" r="r" b="b"/>
                <a:pathLst>
                  <a:path w="57211" h="123445" extrusionOk="0">
                    <a:moveTo>
                      <a:pt x="53579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52" y="122289"/>
                    </a:lnTo>
                    <a:lnTo>
                      <a:pt x="28469" y="16764"/>
                    </a:lnTo>
                    <a:cubicBezTo>
                      <a:pt x="28469" y="16764"/>
                      <a:pt x="29855" y="16653"/>
                      <a:pt x="31199" y="16653"/>
                    </a:cubicBezTo>
                    <a:cubicBezTo>
                      <a:pt x="31871" y="16653"/>
                      <a:pt x="32533" y="16681"/>
                      <a:pt x="33005" y="16764"/>
                    </a:cubicBezTo>
                    <a:lnTo>
                      <a:pt x="41935" y="123444"/>
                    </a:lnTo>
                    <a:lnTo>
                      <a:pt x="50257" y="122003"/>
                    </a:lnTo>
                    <a:cubicBezTo>
                      <a:pt x="50257" y="122003"/>
                      <a:pt x="57210" y="41208"/>
                      <a:pt x="53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9"/>
              <p:cNvSpPr/>
              <p:nvPr/>
            </p:nvSpPr>
            <p:spPr>
              <a:xfrm>
                <a:off x="2578575" y="3171500"/>
                <a:ext cx="456925" cy="2444525"/>
              </a:xfrm>
              <a:custGeom>
                <a:avLst/>
                <a:gdLst/>
                <a:ahLst/>
                <a:cxnLst/>
                <a:rect l="l" t="t" r="r" b="b"/>
                <a:pathLst>
                  <a:path w="18277" h="97781" extrusionOk="0">
                    <a:moveTo>
                      <a:pt x="17892" y="1"/>
                    </a:moveTo>
                    <a:cubicBezTo>
                      <a:pt x="17725" y="1"/>
                      <a:pt x="17571" y="124"/>
                      <a:pt x="17539" y="304"/>
                    </a:cubicBezTo>
                    <a:lnTo>
                      <a:pt x="37" y="97352"/>
                    </a:lnTo>
                    <a:cubicBezTo>
                      <a:pt x="1" y="97554"/>
                      <a:pt x="132" y="97733"/>
                      <a:pt x="322" y="97769"/>
                    </a:cubicBezTo>
                    <a:cubicBezTo>
                      <a:pt x="346" y="97780"/>
                      <a:pt x="370" y="97780"/>
                      <a:pt x="382" y="97780"/>
                    </a:cubicBezTo>
                    <a:cubicBezTo>
                      <a:pt x="560" y="97780"/>
                      <a:pt x="715" y="97661"/>
                      <a:pt x="739" y="97483"/>
                    </a:cubicBezTo>
                    <a:lnTo>
                      <a:pt x="18241" y="423"/>
                    </a:lnTo>
                    <a:cubicBezTo>
                      <a:pt x="18277" y="233"/>
                      <a:pt x="18146" y="42"/>
                      <a:pt x="17955" y="7"/>
                    </a:cubicBezTo>
                    <a:cubicBezTo>
                      <a:pt x="17934" y="3"/>
                      <a:pt x="17913" y="1"/>
                      <a:pt x="17892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9"/>
              <p:cNvSpPr/>
              <p:nvPr/>
            </p:nvSpPr>
            <p:spPr>
              <a:xfrm>
                <a:off x="3106925" y="2777825"/>
                <a:ext cx="146775" cy="288175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11527" extrusionOk="0">
                    <a:moveTo>
                      <a:pt x="5503" y="1"/>
                    </a:moveTo>
                    <a:cubicBezTo>
                      <a:pt x="5321" y="1"/>
                      <a:pt x="5155" y="140"/>
                      <a:pt x="5132" y="323"/>
                    </a:cubicBezTo>
                    <a:lnTo>
                      <a:pt x="4406" y="8217"/>
                    </a:lnTo>
                    <a:cubicBezTo>
                      <a:pt x="4275" y="9693"/>
                      <a:pt x="3060" y="10801"/>
                      <a:pt x="1572" y="10801"/>
                    </a:cubicBezTo>
                    <a:lnTo>
                      <a:pt x="358" y="10801"/>
                    </a:lnTo>
                    <a:cubicBezTo>
                      <a:pt x="155" y="10801"/>
                      <a:pt x="0" y="10967"/>
                      <a:pt x="0" y="11158"/>
                    </a:cubicBezTo>
                    <a:cubicBezTo>
                      <a:pt x="0" y="11360"/>
                      <a:pt x="155" y="11527"/>
                      <a:pt x="358" y="11527"/>
                    </a:cubicBezTo>
                    <a:lnTo>
                      <a:pt x="1572" y="11527"/>
                    </a:lnTo>
                    <a:cubicBezTo>
                      <a:pt x="3429" y="11527"/>
                      <a:pt x="4965" y="10134"/>
                      <a:pt x="5132" y="8276"/>
                    </a:cubicBezTo>
                    <a:lnTo>
                      <a:pt x="5858" y="394"/>
                    </a:lnTo>
                    <a:cubicBezTo>
                      <a:pt x="5870" y="192"/>
                      <a:pt x="5727" y="13"/>
                      <a:pt x="5525" y="2"/>
                    </a:cubicBezTo>
                    <a:cubicBezTo>
                      <a:pt x="5518" y="1"/>
                      <a:pt x="5510" y="1"/>
                      <a:pt x="550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9"/>
              <p:cNvSpPr/>
              <p:nvPr/>
            </p:nvSpPr>
            <p:spPr>
              <a:xfrm>
                <a:off x="3296525" y="3170100"/>
                <a:ext cx="209275" cy="24780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9123" extrusionOk="0">
                    <a:moveTo>
                      <a:pt x="387" y="1"/>
                    </a:moveTo>
                    <a:cubicBezTo>
                      <a:pt x="374" y="1"/>
                      <a:pt x="360" y="1"/>
                      <a:pt x="346" y="3"/>
                    </a:cubicBezTo>
                    <a:cubicBezTo>
                      <a:pt x="156" y="15"/>
                      <a:pt x="1" y="193"/>
                      <a:pt x="13" y="384"/>
                    </a:cubicBezTo>
                    <a:lnTo>
                      <a:pt x="7633" y="98789"/>
                    </a:lnTo>
                    <a:cubicBezTo>
                      <a:pt x="7645" y="98979"/>
                      <a:pt x="7799" y="99122"/>
                      <a:pt x="7990" y="99122"/>
                    </a:cubicBezTo>
                    <a:lnTo>
                      <a:pt x="8026" y="99122"/>
                    </a:lnTo>
                    <a:cubicBezTo>
                      <a:pt x="8216" y="99110"/>
                      <a:pt x="8371" y="98932"/>
                      <a:pt x="8347" y="98729"/>
                    </a:cubicBezTo>
                    <a:lnTo>
                      <a:pt x="739" y="336"/>
                    </a:lnTo>
                    <a:cubicBezTo>
                      <a:pt x="728" y="148"/>
                      <a:pt x="572" y="1"/>
                      <a:pt x="38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9"/>
              <p:cNvSpPr/>
              <p:nvPr/>
            </p:nvSpPr>
            <p:spPr>
              <a:xfrm>
                <a:off x="2618775" y="2702850"/>
                <a:ext cx="253025" cy="363150"/>
              </a:xfrm>
              <a:custGeom>
                <a:avLst/>
                <a:gdLst/>
                <a:ahLst/>
                <a:cxnLst/>
                <a:rect l="l" t="t" r="r" b="b"/>
                <a:pathLst>
                  <a:path w="10121" h="14526" extrusionOk="0">
                    <a:moveTo>
                      <a:pt x="9513" y="0"/>
                    </a:moveTo>
                    <a:cubicBezTo>
                      <a:pt x="9311" y="12"/>
                      <a:pt x="9156" y="167"/>
                      <a:pt x="9156" y="369"/>
                    </a:cubicBezTo>
                    <a:cubicBezTo>
                      <a:pt x="9394" y="11383"/>
                      <a:pt x="691" y="13716"/>
                      <a:pt x="310" y="13811"/>
                    </a:cubicBezTo>
                    <a:cubicBezTo>
                      <a:pt x="119" y="13859"/>
                      <a:pt x="0" y="14061"/>
                      <a:pt x="60" y="14252"/>
                    </a:cubicBezTo>
                    <a:cubicBezTo>
                      <a:pt x="95" y="14419"/>
                      <a:pt x="238" y="14526"/>
                      <a:pt x="405" y="14526"/>
                    </a:cubicBezTo>
                    <a:cubicBezTo>
                      <a:pt x="429" y="14526"/>
                      <a:pt x="465" y="14514"/>
                      <a:pt x="488" y="14514"/>
                    </a:cubicBezTo>
                    <a:cubicBezTo>
                      <a:pt x="584" y="14490"/>
                      <a:pt x="10121" y="11954"/>
                      <a:pt x="9882" y="357"/>
                    </a:cubicBezTo>
                    <a:cubicBezTo>
                      <a:pt x="9882" y="155"/>
                      <a:pt x="9716" y="0"/>
                      <a:pt x="9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9"/>
              <p:cNvSpPr/>
              <p:nvPr/>
            </p:nvSpPr>
            <p:spPr>
              <a:xfrm>
                <a:off x="3533175" y="2702850"/>
                <a:ext cx="181875" cy="305700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12228" extrusionOk="0">
                    <a:moveTo>
                      <a:pt x="369" y="0"/>
                    </a:moveTo>
                    <a:cubicBezTo>
                      <a:pt x="179" y="0"/>
                      <a:pt x="12" y="167"/>
                      <a:pt x="12" y="369"/>
                    </a:cubicBezTo>
                    <a:cubicBezTo>
                      <a:pt x="0" y="9466"/>
                      <a:pt x="6668" y="12180"/>
                      <a:pt x="6739" y="12204"/>
                    </a:cubicBezTo>
                    <a:cubicBezTo>
                      <a:pt x="6775" y="12228"/>
                      <a:pt x="6822" y="12228"/>
                      <a:pt x="6870" y="12228"/>
                    </a:cubicBezTo>
                    <a:cubicBezTo>
                      <a:pt x="7013" y="12228"/>
                      <a:pt x="7144" y="12145"/>
                      <a:pt x="7203" y="12002"/>
                    </a:cubicBezTo>
                    <a:cubicBezTo>
                      <a:pt x="7275" y="11823"/>
                      <a:pt x="7180" y="11609"/>
                      <a:pt x="7001" y="11537"/>
                    </a:cubicBezTo>
                    <a:cubicBezTo>
                      <a:pt x="6739" y="11442"/>
                      <a:pt x="726" y="8954"/>
                      <a:pt x="738" y="369"/>
                    </a:cubicBezTo>
                    <a:cubicBezTo>
                      <a:pt x="738" y="167"/>
                      <a:pt x="572" y="0"/>
                      <a:pt x="369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9"/>
              <p:cNvSpPr/>
              <p:nvPr/>
            </p:nvSpPr>
            <p:spPr>
              <a:xfrm>
                <a:off x="1881775" y="5855325"/>
                <a:ext cx="719450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8778" h="13895" extrusionOk="0">
                    <a:moveTo>
                      <a:pt x="20777" y="0"/>
                    </a:moveTo>
                    <a:cubicBezTo>
                      <a:pt x="20777" y="0"/>
                      <a:pt x="15478" y="2810"/>
                      <a:pt x="13693" y="4477"/>
                    </a:cubicBezTo>
                    <a:cubicBezTo>
                      <a:pt x="13693" y="4477"/>
                      <a:pt x="7513" y="5620"/>
                      <a:pt x="3322" y="8084"/>
                    </a:cubicBezTo>
                    <a:cubicBezTo>
                      <a:pt x="1786" y="8989"/>
                      <a:pt x="691" y="10454"/>
                      <a:pt x="227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9" y="13895"/>
                    </a:lnTo>
                    <a:cubicBezTo>
                      <a:pt x="27468" y="13311"/>
                      <a:pt x="27551" y="12728"/>
                      <a:pt x="27635" y="12132"/>
                    </a:cubicBezTo>
                    <a:cubicBezTo>
                      <a:pt x="28123" y="8584"/>
                      <a:pt x="28778" y="4870"/>
                      <a:pt x="27635" y="976"/>
                    </a:cubicBezTo>
                    <a:cubicBezTo>
                      <a:pt x="27635" y="976"/>
                      <a:pt x="27077" y="1159"/>
                      <a:pt x="26020" y="1159"/>
                    </a:cubicBezTo>
                    <a:cubicBezTo>
                      <a:pt x="24855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9"/>
              <p:cNvSpPr/>
              <p:nvPr/>
            </p:nvSpPr>
            <p:spPr>
              <a:xfrm>
                <a:off x="2021075" y="5975875"/>
                <a:ext cx="240225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2167" extrusionOk="0">
                    <a:moveTo>
                      <a:pt x="4263" y="0"/>
                    </a:moveTo>
                    <a:cubicBezTo>
                      <a:pt x="1727" y="12"/>
                      <a:pt x="0" y="2167"/>
                      <a:pt x="0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2" y="1031"/>
                      <a:pt x="5032" y="1050"/>
                      <a:pt x="5442" y="1095"/>
                    </a:cubicBezTo>
                    <a:cubicBezTo>
                      <a:pt x="6418" y="1215"/>
                      <a:pt x="7216" y="1500"/>
                      <a:pt x="7775" y="1750"/>
                    </a:cubicBezTo>
                    <a:cubicBezTo>
                      <a:pt x="8134" y="1922"/>
                      <a:pt x="8521" y="2010"/>
                      <a:pt x="8913" y="2010"/>
                    </a:cubicBezTo>
                    <a:cubicBezTo>
                      <a:pt x="9145" y="2010"/>
                      <a:pt x="9378" y="1979"/>
                      <a:pt x="9609" y="1917"/>
                    </a:cubicBezTo>
                    <a:cubicBezTo>
                      <a:pt x="9609" y="1917"/>
                      <a:pt x="7775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9"/>
              <p:cNvSpPr/>
              <p:nvPr/>
            </p:nvSpPr>
            <p:spPr>
              <a:xfrm>
                <a:off x="2108000" y="594907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1"/>
                    </a:moveTo>
                    <a:cubicBezTo>
                      <a:pt x="1726" y="1"/>
                      <a:pt x="0" y="2156"/>
                      <a:pt x="0" y="2156"/>
                    </a:cubicBezTo>
                    <a:lnTo>
                      <a:pt x="2000" y="1358"/>
                    </a:lnTo>
                    <a:cubicBezTo>
                      <a:pt x="2000" y="1358"/>
                      <a:pt x="2846" y="1027"/>
                      <a:pt x="4285" y="1027"/>
                    </a:cubicBezTo>
                    <a:cubicBezTo>
                      <a:pt x="4636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7" y="1914"/>
                      <a:pt x="8514" y="1999"/>
                      <a:pt x="8902" y="1999"/>
                    </a:cubicBezTo>
                    <a:cubicBezTo>
                      <a:pt x="9135" y="1999"/>
                      <a:pt x="9368" y="1968"/>
                      <a:pt x="9597" y="1906"/>
                    </a:cubicBezTo>
                    <a:cubicBezTo>
                      <a:pt x="9597" y="1906"/>
                      <a:pt x="7775" y="1"/>
                      <a:pt x="425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9"/>
              <p:cNvSpPr/>
              <p:nvPr/>
            </p:nvSpPr>
            <p:spPr>
              <a:xfrm>
                <a:off x="2197275" y="5917825"/>
                <a:ext cx="2402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610" h="2156" extrusionOk="0">
                    <a:moveTo>
                      <a:pt x="4263" y="0"/>
                    </a:moveTo>
                    <a:cubicBezTo>
                      <a:pt x="1727" y="0"/>
                      <a:pt x="1" y="2155"/>
                      <a:pt x="1" y="2155"/>
                    </a:cubicBezTo>
                    <a:lnTo>
                      <a:pt x="2013" y="1358"/>
                    </a:lnTo>
                    <a:cubicBezTo>
                      <a:pt x="2013" y="1358"/>
                      <a:pt x="2859" y="1027"/>
                      <a:pt x="4292" y="1027"/>
                    </a:cubicBezTo>
                    <a:cubicBezTo>
                      <a:pt x="4641" y="1027"/>
                      <a:pt x="5026" y="1047"/>
                      <a:pt x="5442" y="1096"/>
                    </a:cubicBezTo>
                    <a:cubicBezTo>
                      <a:pt x="6418" y="1203"/>
                      <a:pt x="7216" y="1501"/>
                      <a:pt x="7776" y="1751"/>
                    </a:cubicBezTo>
                    <a:cubicBezTo>
                      <a:pt x="8132" y="1914"/>
                      <a:pt x="8517" y="1999"/>
                      <a:pt x="8906" y="1999"/>
                    </a:cubicBezTo>
                    <a:cubicBezTo>
                      <a:pt x="9141" y="1999"/>
                      <a:pt x="9377" y="1968"/>
                      <a:pt x="9609" y="1905"/>
                    </a:cubicBezTo>
                    <a:cubicBezTo>
                      <a:pt x="9609" y="1905"/>
                      <a:pt x="7776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9"/>
              <p:cNvSpPr/>
              <p:nvPr/>
            </p:nvSpPr>
            <p:spPr>
              <a:xfrm>
                <a:off x="1881775" y="6158625"/>
                <a:ext cx="6908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635" h="1763" extrusionOk="0">
                    <a:moveTo>
                      <a:pt x="227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9" y="1763"/>
                    </a:lnTo>
                    <a:cubicBezTo>
                      <a:pt x="27468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9"/>
              <p:cNvSpPr/>
              <p:nvPr/>
            </p:nvSpPr>
            <p:spPr>
              <a:xfrm>
                <a:off x="3440600" y="5867525"/>
                <a:ext cx="5387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21551" h="13407" extrusionOk="0">
                    <a:moveTo>
                      <a:pt x="7620" y="0"/>
                    </a:moveTo>
                    <a:cubicBezTo>
                      <a:pt x="6902" y="536"/>
                      <a:pt x="5466" y="680"/>
                      <a:pt x="4132" y="680"/>
                    </a:cubicBezTo>
                    <a:cubicBezTo>
                      <a:pt x="2593" y="680"/>
                      <a:pt x="1191" y="488"/>
                      <a:pt x="1191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191" y="12764"/>
                      <a:pt x="1417" y="13407"/>
                      <a:pt x="1417" y="13407"/>
                    </a:cubicBezTo>
                    <a:lnTo>
                      <a:pt x="21503" y="13407"/>
                    </a:lnTo>
                    <a:cubicBezTo>
                      <a:pt x="21551" y="12776"/>
                      <a:pt x="21527" y="12192"/>
                      <a:pt x="21455" y="11644"/>
                    </a:cubicBezTo>
                    <a:cubicBezTo>
                      <a:pt x="20705" y="5715"/>
                      <a:pt x="13669" y="4144"/>
                      <a:pt x="13669" y="4144"/>
                    </a:cubicBezTo>
                    <a:cubicBezTo>
                      <a:pt x="9513" y="560"/>
                      <a:pt x="7620" y="0"/>
                      <a:pt x="7620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9"/>
              <p:cNvSpPr/>
              <p:nvPr/>
            </p:nvSpPr>
            <p:spPr>
              <a:xfrm>
                <a:off x="3717125" y="59800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39" y="1"/>
                    </a:moveTo>
                    <a:cubicBezTo>
                      <a:pt x="1453" y="1"/>
                      <a:pt x="0" y="1906"/>
                      <a:pt x="0" y="1906"/>
                    </a:cubicBezTo>
                    <a:cubicBezTo>
                      <a:pt x="184" y="1968"/>
                      <a:pt x="371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93" y="1501"/>
                      <a:pt x="2524" y="1203"/>
                      <a:pt x="3298" y="1096"/>
                    </a:cubicBezTo>
                    <a:cubicBezTo>
                      <a:pt x="3628" y="1047"/>
                      <a:pt x="3932" y="1027"/>
                      <a:pt x="4209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6" y="2156"/>
                    </a:lnTo>
                    <a:cubicBezTo>
                      <a:pt x="7596" y="2156"/>
                      <a:pt x="6239" y="1"/>
                      <a:pt x="4239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9"/>
              <p:cNvSpPr/>
              <p:nvPr/>
            </p:nvSpPr>
            <p:spPr>
              <a:xfrm>
                <a:off x="3654025" y="5952950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0"/>
                    </a:moveTo>
                    <a:cubicBezTo>
                      <a:pt x="1441" y="0"/>
                      <a:pt x="0" y="1917"/>
                      <a:pt x="0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81" y="1500"/>
                      <a:pt x="2524" y="1215"/>
                      <a:pt x="3286" y="1096"/>
                    </a:cubicBezTo>
                    <a:cubicBezTo>
                      <a:pt x="3611" y="1050"/>
                      <a:pt x="3912" y="1031"/>
                      <a:pt x="4186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6" y="2155"/>
                    </a:lnTo>
                    <a:cubicBezTo>
                      <a:pt x="7596" y="2155"/>
                      <a:pt x="6227" y="0"/>
                      <a:pt x="422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9"/>
              <p:cNvSpPr/>
              <p:nvPr/>
            </p:nvSpPr>
            <p:spPr>
              <a:xfrm>
                <a:off x="3605200" y="5921975"/>
                <a:ext cx="18992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7" extrusionOk="0">
                    <a:moveTo>
                      <a:pt x="4201" y="1"/>
                    </a:moveTo>
                    <a:cubicBezTo>
                      <a:pt x="1444" y="1"/>
                      <a:pt x="1" y="1906"/>
                      <a:pt x="1" y="1906"/>
                    </a:cubicBezTo>
                    <a:cubicBezTo>
                      <a:pt x="184" y="1969"/>
                      <a:pt x="371" y="1999"/>
                      <a:pt x="557" y="1999"/>
                    </a:cubicBezTo>
                    <a:cubicBezTo>
                      <a:pt x="865" y="1999"/>
                      <a:pt x="1171" y="1915"/>
                      <a:pt x="1453" y="1751"/>
                    </a:cubicBezTo>
                    <a:cubicBezTo>
                      <a:pt x="1894" y="1489"/>
                      <a:pt x="2525" y="1204"/>
                      <a:pt x="3287" y="1096"/>
                    </a:cubicBezTo>
                    <a:cubicBezTo>
                      <a:pt x="3625" y="1046"/>
                      <a:pt x="3937" y="1026"/>
                      <a:pt x="4219" y="1026"/>
                    </a:cubicBezTo>
                    <a:cubicBezTo>
                      <a:pt x="5350" y="1026"/>
                      <a:pt x="6013" y="1346"/>
                      <a:pt x="6013" y="1346"/>
                    </a:cubicBezTo>
                    <a:lnTo>
                      <a:pt x="7597" y="2156"/>
                    </a:lnTo>
                    <a:cubicBezTo>
                      <a:pt x="7597" y="2156"/>
                      <a:pt x="6239" y="1"/>
                      <a:pt x="4227" y="1"/>
                    </a:cubicBezTo>
                    <a:cubicBezTo>
                      <a:pt x="4219" y="1"/>
                      <a:pt x="4210" y="1"/>
                      <a:pt x="420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9"/>
              <p:cNvSpPr/>
              <p:nvPr/>
            </p:nvSpPr>
            <p:spPr>
              <a:xfrm>
                <a:off x="3464700" y="6158625"/>
                <a:ext cx="5146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763" extrusionOk="0">
                    <a:moveTo>
                      <a:pt x="1" y="0"/>
                    </a:moveTo>
                    <a:cubicBezTo>
                      <a:pt x="227" y="1120"/>
                      <a:pt x="453" y="1763"/>
                      <a:pt x="453" y="1763"/>
                    </a:cubicBezTo>
                    <a:lnTo>
                      <a:pt x="20539" y="1763"/>
                    </a:lnTo>
                    <a:cubicBezTo>
                      <a:pt x="20587" y="1132"/>
                      <a:pt x="20563" y="548"/>
                      <a:pt x="20491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9"/>
              <p:cNvSpPr/>
              <p:nvPr/>
            </p:nvSpPr>
            <p:spPr>
              <a:xfrm>
                <a:off x="2574725" y="603175"/>
                <a:ext cx="1195400" cy="2249900"/>
              </a:xfrm>
              <a:custGeom>
                <a:avLst/>
                <a:gdLst/>
                <a:ahLst/>
                <a:cxnLst/>
                <a:rect l="l" t="t" r="r" b="b"/>
                <a:pathLst>
                  <a:path w="47816" h="89996" extrusionOk="0">
                    <a:moveTo>
                      <a:pt x="16966" y="1"/>
                    </a:moveTo>
                    <a:lnTo>
                      <a:pt x="14419" y="894"/>
                    </a:lnTo>
                    <a:lnTo>
                      <a:pt x="14061" y="1025"/>
                    </a:lnTo>
                    <a:lnTo>
                      <a:pt x="691" y="5716"/>
                    </a:lnTo>
                    <a:lnTo>
                      <a:pt x="0" y="49126"/>
                    </a:lnTo>
                    <a:lnTo>
                      <a:pt x="453" y="87309"/>
                    </a:lnTo>
                    <a:cubicBezTo>
                      <a:pt x="3179" y="89155"/>
                      <a:pt x="8489" y="89595"/>
                      <a:pt x="14061" y="89750"/>
                    </a:cubicBezTo>
                    <a:cubicBezTo>
                      <a:pt x="15073" y="89786"/>
                      <a:pt x="16109" y="89821"/>
                      <a:pt x="17157" y="89869"/>
                    </a:cubicBezTo>
                    <a:cubicBezTo>
                      <a:pt x="17788" y="89893"/>
                      <a:pt x="18419" y="89917"/>
                      <a:pt x="19062" y="89940"/>
                    </a:cubicBezTo>
                    <a:cubicBezTo>
                      <a:pt x="19562" y="89952"/>
                      <a:pt x="20086" y="89964"/>
                      <a:pt x="20598" y="89976"/>
                    </a:cubicBezTo>
                    <a:cubicBezTo>
                      <a:pt x="21365" y="89990"/>
                      <a:pt x="22136" y="89996"/>
                      <a:pt x="22907" y="89996"/>
                    </a:cubicBezTo>
                    <a:cubicBezTo>
                      <a:pt x="23452" y="89996"/>
                      <a:pt x="23996" y="89993"/>
                      <a:pt x="24539" y="89988"/>
                    </a:cubicBezTo>
                    <a:cubicBezTo>
                      <a:pt x="25051" y="89976"/>
                      <a:pt x="25575" y="89976"/>
                      <a:pt x="26087" y="89964"/>
                    </a:cubicBezTo>
                    <a:cubicBezTo>
                      <a:pt x="28516" y="89917"/>
                      <a:pt x="30921" y="89809"/>
                      <a:pt x="33171" y="89690"/>
                    </a:cubicBezTo>
                    <a:cubicBezTo>
                      <a:pt x="33361" y="89678"/>
                      <a:pt x="33564" y="89666"/>
                      <a:pt x="33754" y="89655"/>
                    </a:cubicBezTo>
                    <a:cubicBezTo>
                      <a:pt x="41386" y="89214"/>
                      <a:pt x="47232" y="88500"/>
                      <a:pt x="47232" y="88500"/>
                    </a:cubicBezTo>
                    <a:cubicBezTo>
                      <a:pt x="46303" y="76593"/>
                      <a:pt x="46684" y="64616"/>
                      <a:pt x="45994" y="54436"/>
                    </a:cubicBezTo>
                    <a:cubicBezTo>
                      <a:pt x="47816" y="33922"/>
                      <a:pt x="46494" y="4311"/>
                      <a:pt x="46494" y="4311"/>
                    </a:cubicBezTo>
                    <a:cubicBezTo>
                      <a:pt x="43815" y="2191"/>
                      <a:pt x="37017" y="1025"/>
                      <a:pt x="33171" y="548"/>
                    </a:cubicBezTo>
                    <a:cubicBezTo>
                      <a:pt x="32028" y="406"/>
                      <a:pt x="31147" y="334"/>
                      <a:pt x="30706" y="310"/>
                    </a:cubicBezTo>
                    <a:cubicBezTo>
                      <a:pt x="30552" y="298"/>
                      <a:pt x="28611" y="1"/>
                      <a:pt x="28611" y="1"/>
                    </a:cubicBezTo>
                    <a:cubicBezTo>
                      <a:pt x="27706" y="191"/>
                      <a:pt x="26861" y="334"/>
                      <a:pt x="26087" y="453"/>
                    </a:cubicBezTo>
                    <a:cubicBezTo>
                      <a:pt x="25539" y="536"/>
                      <a:pt x="25027" y="608"/>
                      <a:pt x="24539" y="656"/>
                    </a:cubicBezTo>
                    <a:cubicBezTo>
                      <a:pt x="23485" y="773"/>
                      <a:pt x="22557" y="819"/>
                      <a:pt x="21749" y="819"/>
                    </a:cubicBezTo>
                    <a:cubicBezTo>
                      <a:pt x="21333" y="819"/>
                      <a:pt x="20950" y="807"/>
                      <a:pt x="20598" y="787"/>
                    </a:cubicBezTo>
                    <a:cubicBezTo>
                      <a:pt x="20003" y="763"/>
                      <a:pt x="19491" y="703"/>
                      <a:pt x="19062" y="632"/>
                    </a:cubicBezTo>
                    <a:cubicBezTo>
                      <a:pt x="17562" y="394"/>
                      <a:pt x="16966" y="1"/>
                      <a:pt x="16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9"/>
              <p:cNvSpPr/>
              <p:nvPr/>
            </p:nvSpPr>
            <p:spPr>
              <a:xfrm>
                <a:off x="2672050" y="1209200"/>
                <a:ext cx="2944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3502" extrusionOk="0">
                    <a:moveTo>
                      <a:pt x="0" y="1"/>
                    </a:moveTo>
                    <a:lnTo>
                      <a:pt x="0" y="1322"/>
                    </a:lnTo>
                    <a:lnTo>
                      <a:pt x="9811" y="1322"/>
                    </a:lnTo>
                    <a:lnTo>
                      <a:pt x="9811" y="2525"/>
                    </a:lnTo>
                    <a:cubicBezTo>
                      <a:pt x="9811" y="3073"/>
                      <a:pt x="10252" y="3501"/>
                      <a:pt x="10799" y="3501"/>
                    </a:cubicBezTo>
                    <a:cubicBezTo>
                      <a:pt x="11335" y="3501"/>
                      <a:pt x="11776" y="3073"/>
                      <a:pt x="11776" y="2525"/>
                    </a:cubicBezTo>
                    <a:lnTo>
                      <a:pt x="11776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9"/>
              <p:cNvSpPr/>
              <p:nvPr/>
            </p:nvSpPr>
            <p:spPr>
              <a:xfrm>
                <a:off x="2635150" y="2107525"/>
                <a:ext cx="42565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7026" h="14181" extrusionOk="0">
                    <a:moveTo>
                      <a:pt x="9180" y="1"/>
                    </a:moveTo>
                    <a:lnTo>
                      <a:pt x="0" y="8907"/>
                    </a:lnTo>
                    <a:cubicBezTo>
                      <a:pt x="0" y="8907"/>
                      <a:pt x="3268" y="14180"/>
                      <a:pt x="6908" y="14180"/>
                    </a:cubicBezTo>
                    <a:cubicBezTo>
                      <a:pt x="7567" y="14180"/>
                      <a:pt x="8239" y="14007"/>
                      <a:pt x="8906" y="13598"/>
                    </a:cubicBezTo>
                    <a:cubicBezTo>
                      <a:pt x="17026" y="8621"/>
                      <a:pt x="9180" y="1"/>
                      <a:pt x="9180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9"/>
              <p:cNvSpPr/>
              <p:nvPr/>
            </p:nvSpPr>
            <p:spPr>
              <a:xfrm>
                <a:off x="3273900" y="2107525"/>
                <a:ext cx="425675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7027" h="14181" extrusionOk="0">
                    <a:moveTo>
                      <a:pt x="7847" y="1"/>
                    </a:moveTo>
                    <a:cubicBezTo>
                      <a:pt x="7847" y="1"/>
                      <a:pt x="1" y="8621"/>
                      <a:pt x="8109" y="13598"/>
                    </a:cubicBezTo>
                    <a:cubicBezTo>
                      <a:pt x="8778" y="14007"/>
                      <a:pt x="9451" y="14180"/>
                      <a:pt x="10112" y="14180"/>
                    </a:cubicBezTo>
                    <a:cubicBezTo>
                      <a:pt x="13759" y="14180"/>
                      <a:pt x="17027" y="8907"/>
                      <a:pt x="17027" y="8907"/>
                    </a:cubicBezTo>
                    <a:lnTo>
                      <a:pt x="7847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9"/>
              <p:cNvSpPr/>
              <p:nvPr/>
            </p:nvSpPr>
            <p:spPr>
              <a:xfrm>
                <a:off x="3700750" y="480250"/>
                <a:ext cx="694150" cy="559025"/>
              </a:xfrm>
              <a:custGeom>
                <a:avLst/>
                <a:gdLst/>
                <a:ahLst/>
                <a:cxnLst/>
                <a:rect l="l" t="t" r="r" b="b"/>
                <a:pathLst>
                  <a:path w="27766" h="22361" extrusionOk="0">
                    <a:moveTo>
                      <a:pt x="26623" y="0"/>
                    </a:moveTo>
                    <a:cubicBezTo>
                      <a:pt x="13609" y="2048"/>
                      <a:pt x="358" y="9859"/>
                      <a:pt x="358" y="9859"/>
                    </a:cubicBezTo>
                    <a:cubicBezTo>
                      <a:pt x="191" y="14455"/>
                      <a:pt x="0" y="18372"/>
                      <a:pt x="334" y="22360"/>
                    </a:cubicBezTo>
                    <a:lnTo>
                      <a:pt x="27004" y="8597"/>
                    </a:lnTo>
                    <a:cubicBezTo>
                      <a:pt x="27766" y="3632"/>
                      <a:pt x="26623" y="0"/>
                      <a:pt x="266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9"/>
              <p:cNvSpPr/>
              <p:nvPr/>
            </p:nvSpPr>
            <p:spPr>
              <a:xfrm>
                <a:off x="1924050" y="425175"/>
                <a:ext cx="913225" cy="526275"/>
              </a:xfrm>
              <a:custGeom>
                <a:avLst/>
                <a:gdLst/>
                <a:ahLst/>
                <a:cxnLst/>
                <a:rect l="l" t="t" r="r" b="b"/>
                <a:pathLst>
                  <a:path w="36529" h="21051" extrusionOk="0">
                    <a:moveTo>
                      <a:pt x="762" y="1"/>
                    </a:moveTo>
                    <a:cubicBezTo>
                      <a:pt x="762" y="1"/>
                      <a:pt x="0" y="6121"/>
                      <a:pt x="667" y="8799"/>
                    </a:cubicBezTo>
                    <a:lnTo>
                      <a:pt x="29480" y="21051"/>
                    </a:lnTo>
                    <a:cubicBezTo>
                      <a:pt x="31873" y="21051"/>
                      <a:pt x="36528" y="15098"/>
                      <a:pt x="35993" y="10526"/>
                    </a:cubicBezTo>
                    <a:cubicBezTo>
                      <a:pt x="35993" y="10526"/>
                      <a:pt x="13895" y="1001"/>
                      <a:pt x="7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9"/>
              <p:cNvSpPr/>
              <p:nvPr/>
            </p:nvSpPr>
            <p:spPr>
              <a:xfrm>
                <a:off x="3087275" y="619550"/>
                <a:ext cx="100925" cy="223347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89339" extrusionOk="0">
                    <a:moveTo>
                      <a:pt x="4037" y="1"/>
                    </a:moveTo>
                    <a:cubicBezTo>
                      <a:pt x="3370" y="72"/>
                      <a:pt x="2751" y="120"/>
                      <a:pt x="2179" y="143"/>
                    </a:cubicBezTo>
                    <a:cubicBezTo>
                      <a:pt x="1918" y="155"/>
                      <a:pt x="1679" y="155"/>
                      <a:pt x="1441" y="167"/>
                    </a:cubicBezTo>
                    <a:cubicBezTo>
                      <a:pt x="917" y="167"/>
                      <a:pt x="429" y="155"/>
                      <a:pt x="1" y="132"/>
                    </a:cubicBezTo>
                    <a:lnTo>
                      <a:pt x="1" y="89321"/>
                    </a:lnTo>
                    <a:cubicBezTo>
                      <a:pt x="477" y="89321"/>
                      <a:pt x="965" y="89333"/>
                      <a:pt x="1441" y="89333"/>
                    </a:cubicBezTo>
                    <a:lnTo>
                      <a:pt x="2179" y="89333"/>
                    </a:lnTo>
                    <a:cubicBezTo>
                      <a:pt x="2386" y="89337"/>
                      <a:pt x="2592" y="89338"/>
                      <a:pt x="2799" y="89338"/>
                    </a:cubicBezTo>
                    <a:cubicBezTo>
                      <a:pt x="3211" y="89338"/>
                      <a:pt x="3624" y="89333"/>
                      <a:pt x="4037" y="89333"/>
                    </a:cubicBezTo>
                    <a:lnTo>
                      <a:pt x="40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9"/>
              <p:cNvSpPr/>
              <p:nvPr/>
            </p:nvSpPr>
            <p:spPr>
              <a:xfrm>
                <a:off x="3051250" y="618950"/>
                <a:ext cx="38425" cy="22336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89346" extrusionOk="0">
                    <a:moveTo>
                      <a:pt x="1" y="1"/>
                    </a:moveTo>
                    <a:lnTo>
                      <a:pt x="1" y="89309"/>
                    </a:lnTo>
                    <a:cubicBezTo>
                      <a:pt x="501" y="89321"/>
                      <a:pt x="1025" y="89333"/>
                      <a:pt x="1537" y="89345"/>
                    </a:cubicBezTo>
                    <a:lnTo>
                      <a:pt x="1537" y="156"/>
                    </a:lnTo>
                    <a:cubicBezTo>
                      <a:pt x="942" y="132"/>
                      <a:pt x="430" y="72"/>
                      <a:pt x="1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9"/>
              <p:cNvSpPr/>
              <p:nvPr/>
            </p:nvSpPr>
            <p:spPr>
              <a:xfrm>
                <a:off x="3188175" y="614500"/>
                <a:ext cx="38725" cy="22383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89535" extrusionOk="0">
                    <a:moveTo>
                      <a:pt x="1549" y="0"/>
                    </a:moveTo>
                    <a:cubicBezTo>
                      <a:pt x="1001" y="83"/>
                      <a:pt x="489" y="155"/>
                      <a:pt x="1" y="203"/>
                    </a:cubicBezTo>
                    <a:lnTo>
                      <a:pt x="1" y="89535"/>
                    </a:lnTo>
                    <a:cubicBezTo>
                      <a:pt x="513" y="89523"/>
                      <a:pt x="1037" y="89523"/>
                      <a:pt x="1549" y="89511"/>
                    </a:cubicBezTo>
                    <a:lnTo>
                      <a:pt x="1549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9"/>
              <p:cNvSpPr/>
              <p:nvPr/>
            </p:nvSpPr>
            <p:spPr>
              <a:xfrm>
                <a:off x="3470075" y="-266875"/>
                <a:ext cx="106575" cy="2203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812" extrusionOk="0">
                    <a:moveTo>
                      <a:pt x="2036" y="1"/>
                    </a:moveTo>
                    <a:lnTo>
                      <a:pt x="0" y="2072"/>
                    </a:lnTo>
                    <a:cubicBezTo>
                      <a:pt x="345" y="5632"/>
                      <a:pt x="929" y="8811"/>
                      <a:pt x="929" y="8811"/>
                    </a:cubicBezTo>
                    <a:cubicBezTo>
                      <a:pt x="929" y="8811"/>
                      <a:pt x="4263" y="7799"/>
                      <a:pt x="3929" y="3608"/>
                    </a:cubicBezTo>
                    <a:cubicBezTo>
                      <a:pt x="3786" y="1787"/>
                      <a:pt x="2477" y="549"/>
                      <a:pt x="20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9"/>
              <p:cNvSpPr/>
              <p:nvPr/>
            </p:nvSpPr>
            <p:spPr>
              <a:xfrm>
                <a:off x="2937550" y="255925"/>
                <a:ext cx="368225" cy="422375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6895" extrusionOk="0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1751" y="9581"/>
                      <a:pt x="1930" y="12212"/>
                      <a:pt x="1775" y="15748"/>
                    </a:cubicBezTo>
                    <a:cubicBezTo>
                      <a:pt x="3645" y="16513"/>
                      <a:pt x="5489" y="16895"/>
                      <a:pt x="7306" y="16895"/>
                    </a:cubicBezTo>
                    <a:cubicBezTo>
                      <a:pt x="9757" y="16895"/>
                      <a:pt x="12157" y="1620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9"/>
              <p:cNvSpPr/>
              <p:nvPr/>
            </p:nvSpPr>
            <p:spPr>
              <a:xfrm>
                <a:off x="2937550" y="255925"/>
                <a:ext cx="368225" cy="370500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4820" extrusionOk="0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3573" y="10402"/>
                      <a:pt x="7704" y="1433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9"/>
              <p:cNvSpPr/>
              <p:nvPr/>
            </p:nvSpPr>
            <p:spPr>
              <a:xfrm>
                <a:off x="3443875" y="-87475"/>
                <a:ext cx="194425" cy="295500"/>
              </a:xfrm>
              <a:custGeom>
                <a:avLst/>
                <a:gdLst/>
                <a:ahLst/>
                <a:cxnLst/>
                <a:rect l="l" t="t" r="r" b="b"/>
                <a:pathLst>
                  <a:path w="7777" h="11820" extrusionOk="0">
                    <a:moveTo>
                      <a:pt x="4202" y="0"/>
                    </a:moveTo>
                    <a:cubicBezTo>
                      <a:pt x="2698" y="0"/>
                      <a:pt x="1274" y="1516"/>
                      <a:pt x="1274" y="1516"/>
                    </a:cubicBezTo>
                    <a:cubicBezTo>
                      <a:pt x="0" y="6624"/>
                      <a:pt x="1096" y="11803"/>
                      <a:pt x="1096" y="11803"/>
                    </a:cubicBezTo>
                    <a:cubicBezTo>
                      <a:pt x="1227" y="11814"/>
                      <a:pt x="1355" y="11820"/>
                      <a:pt x="1481" y="11820"/>
                    </a:cubicBezTo>
                    <a:cubicBezTo>
                      <a:pt x="6552" y="11820"/>
                      <a:pt x="7777" y="3139"/>
                      <a:pt x="5930" y="885"/>
                    </a:cubicBezTo>
                    <a:cubicBezTo>
                      <a:pt x="5396" y="234"/>
                      <a:pt x="4793" y="0"/>
                      <a:pt x="4202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9"/>
              <p:cNvSpPr/>
              <p:nvPr/>
            </p:nvSpPr>
            <p:spPr>
              <a:xfrm>
                <a:off x="2816400" y="-156725"/>
                <a:ext cx="3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36" extrusionOk="0">
                    <a:moveTo>
                      <a:pt x="1" y="0"/>
                    </a:moveTo>
                    <a:lnTo>
                      <a:pt x="1" y="36"/>
                    </a:lnTo>
                    <a:cubicBezTo>
                      <a:pt x="1" y="36"/>
                      <a:pt x="13" y="24"/>
                      <a:pt x="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9"/>
              <p:cNvSpPr/>
              <p:nvPr/>
            </p:nvSpPr>
            <p:spPr>
              <a:xfrm>
                <a:off x="2814325" y="-422300"/>
                <a:ext cx="769775" cy="924800"/>
              </a:xfrm>
              <a:custGeom>
                <a:avLst/>
                <a:gdLst/>
                <a:ahLst/>
                <a:cxnLst/>
                <a:rect l="l" t="t" r="r" b="b"/>
                <a:pathLst>
                  <a:path w="30791" h="36992" extrusionOk="0">
                    <a:moveTo>
                      <a:pt x="15258" y="1"/>
                    </a:moveTo>
                    <a:cubicBezTo>
                      <a:pt x="15162" y="1"/>
                      <a:pt x="15064" y="1"/>
                      <a:pt x="14967" y="3"/>
                    </a:cubicBezTo>
                    <a:cubicBezTo>
                      <a:pt x="4037" y="158"/>
                      <a:pt x="775" y="5194"/>
                      <a:pt x="132" y="8706"/>
                    </a:cubicBezTo>
                    <a:cubicBezTo>
                      <a:pt x="120" y="8742"/>
                      <a:pt x="84" y="10659"/>
                      <a:pt x="84" y="10659"/>
                    </a:cubicBezTo>
                    <a:cubicBezTo>
                      <a:pt x="1" y="15076"/>
                      <a:pt x="703" y="19577"/>
                      <a:pt x="2048" y="23565"/>
                    </a:cubicBezTo>
                    <a:cubicBezTo>
                      <a:pt x="2191" y="23970"/>
                      <a:pt x="2334" y="24375"/>
                      <a:pt x="2489" y="24768"/>
                    </a:cubicBezTo>
                    <a:cubicBezTo>
                      <a:pt x="2525" y="24875"/>
                      <a:pt x="2572" y="24970"/>
                      <a:pt x="2608" y="25077"/>
                    </a:cubicBezTo>
                    <a:cubicBezTo>
                      <a:pt x="2763" y="25470"/>
                      <a:pt x="2930" y="25863"/>
                      <a:pt x="3096" y="26244"/>
                    </a:cubicBezTo>
                    <a:cubicBezTo>
                      <a:pt x="5868" y="32505"/>
                      <a:pt x="10447" y="36992"/>
                      <a:pt x="16300" y="36992"/>
                    </a:cubicBezTo>
                    <a:cubicBezTo>
                      <a:pt x="17637" y="36992"/>
                      <a:pt x="19040" y="36758"/>
                      <a:pt x="20503" y="36257"/>
                    </a:cubicBezTo>
                    <a:cubicBezTo>
                      <a:pt x="30790" y="32757"/>
                      <a:pt x="29516" y="12778"/>
                      <a:pt x="29409" y="11290"/>
                    </a:cubicBezTo>
                    <a:cubicBezTo>
                      <a:pt x="29433" y="11290"/>
                      <a:pt x="29326" y="10397"/>
                      <a:pt x="29278" y="10206"/>
                    </a:cubicBezTo>
                    <a:cubicBezTo>
                      <a:pt x="28885" y="8801"/>
                      <a:pt x="28873" y="8563"/>
                      <a:pt x="28290" y="7504"/>
                    </a:cubicBezTo>
                    <a:cubicBezTo>
                      <a:pt x="26714" y="4658"/>
                      <a:pt x="22967" y="1"/>
                      <a:pt x="152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9"/>
              <p:cNvSpPr/>
              <p:nvPr/>
            </p:nvSpPr>
            <p:spPr>
              <a:xfrm>
                <a:off x="2718075" y="-73500"/>
                <a:ext cx="228150" cy="279025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161" extrusionOk="0">
                    <a:moveTo>
                      <a:pt x="3668" y="0"/>
                    </a:moveTo>
                    <a:cubicBezTo>
                      <a:pt x="2701" y="0"/>
                      <a:pt x="1753" y="317"/>
                      <a:pt x="1231" y="1350"/>
                    </a:cubicBezTo>
                    <a:cubicBezTo>
                      <a:pt x="1" y="3790"/>
                      <a:pt x="2635" y="11161"/>
                      <a:pt x="7048" y="11161"/>
                    </a:cubicBezTo>
                    <a:cubicBezTo>
                      <a:pt x="7460" y="11161"/>
                      <a:pt x="7887" y="11097"/>
                      <a:pt x="8327" y="10959"/>
                    </a:cubicBezTo>
                    <a:cubicBezTo>
                      <a:pt x="8327" y="10959"/>
                      <a:pt x="9125" y="5494"/>
                      <a:pt x="6768" y="791"/>
                    </a:cubicBezTo>
                    <a:cubicBezTo>
                      <a:pt x="6768" y="791"/>
                      <a:pt x="5196" y="0"/>
                      <a:pt x="36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9"/>
              <p:cNvSpPr/>
              <p:nvPr/>
            </p:nvSpPr>
            <p:spPr>
              <a:xfrm>
                <a:off x="2879525" y="188550"/>
                <a:ext cx="72050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811" extrusionOk="0">
                    <a:moveTo>
                      <a:pt x="2881" y="0"/>
                    </a:moveTo>
                    <a:lnTo>
                      <a:pt x="2881" y="0"/>
                    </a:lnTo>
                    <a:cubicBezTo>
                      <a:pt x="2881" y="0"/>
                      <a:pt x="1656" y="713"/>
                      <a:pt x="550" y="713"/>
                    </a:cubicBezTo>
                    <a:cubicBezTo>
                      <a:pt x="361" y="713"/>
                      <a:pt x="175" y="692"/>
                      <a:pt x="0" y="643"/>
                    </a:cubicBezTo>
                    <a:lnTo>
                      <a:pt x="0" y="643"/>
                    </a:lnTo>
                    <a:cubicBezTo>
                      <a:pt x="155" y="1036"/>
                      <a:pt x="322" y="1429"/>
                      <a:pt x="488" y="1810"/>
                    </a:cubicBezTo>
                    <a:cubicBezTo>
                      <a:pt x="1238" y="1774"/>
                      <a:pt x="2238" y="1429"/>
                      <a:pt x="2881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9"/>
              <p:cNvSpPr/>
              <p:nvPr/>
            </p:nvSpPr>
            <p:spPr>
              <a:xfrm>
                <a:off x="2788725" y="-518075"/>
                <a:ext cx="739700" cy="567650"/>
              </a:xfrm>
              <a:custGeom>
                <a:avLst/>
                <a:gdLst/>
                <a:ahLst/>
                <a:cxnLst/>
                <a:rect l="l" t="t" r="r" b="b"/>
                <a:pathLst>
                  <a:path w="29588" h="22706" extrusionOk="0">
                    <a:moveTo>
                      <a:pt x="16642" y="0"/>
                    </a:moveTo>
                    <a:cubicBezTo>
                      <a:pt x="9909" y="0"/>
                      <a:pt x="2806" y="4164"/>
                      <a:pt x="1037" y="10049"/>
                    </a:cubicBezTo>
                    <a:cubicBezTo>
                      <a:pt x="1" y="13490"/>
                      <a:pt x="1191" y="17752"/>
                      <a:pt x="1191" y="17752"/>
                    </a:cubicBezTo>
                    <a:cubicBezTo>
                      <a:pt x="5323" y="18645"/>
                      <a:pt x="5406" y="22705"/>
                      <a:pt x="5406" y="22705"/>
                    </a:cubicBezTo>
                    <a:lnTo>
                      <a:pt x="8585" y="22550"/>
                    </a:lnTo>
                    <a:cubicBezTo>
                      <a:pt x="8025" y="17883"/>
                      <a:pt x="5859" y="16645"/>
                      <a:pt x="6382" y="13216"/>
                    </a:cubicBezTo>
                    <a:cubicBezTo>
                      <a:pt x="3204" y="11275"/>
                      <a:pt x="2834" y="8775"/>
                      <a:pt x="2834" y="8775"/>
                    </a:cubicBezTo>
                    <a:lnTo>
                      <a:pt x="2834" y="8775"/>
                    </a:lnTo>
                    <a:cubicBezTo>
                      <a:pt x="3525" y="10096"/>
                      <a:pt x="5287" y="11085"/>
                      <a:pt x="6752" y="11704"/>
                    </a:cubicBezTo>
                    <a:cubicBezTo>
                      <a:pt x="6752" y="11692"/>
                      <a:pt x="6752" y="11692"/>
                      <a:pt x="6752" y="11680"/>
                    </a:cubicBezTo>
                    <a:cubicBezTo>
                      <a:pt x="6958" y="11051"/>
                      <a:pt x="7958" y="10747"/>
                      <a:pt x="9501" y="10747"/>
                    </a:cubicBezTo>
                    <a:cubicBezTo>
                      <a:pt x="11257" y="10747"/>
                      <a:pt x="13714" y="11140"/>
                      <a:pt x="16503" y="11894"/>
                    </a:cubicBezTo>
                    <a:cubicBezTo>
                      <a:pt x="19242" y="12638"/>
                      <a:pt x="21453" y="12910"/>
                      <a:pt x="23222" y="12910"/>
                    </a:cubicBezTo>
                    <a:cubicBezTo>
                      <a:pt x="28051" y="12910"/>
                      <a:pt x="29588" y="10882"/>
                      <a:pt x="29588" y="10882"/>
                    </a:cubicBezTo>
                    <a:cubicBezTo>
                      <a:pt x="27993" y="3104"/>
                      <a:pt x="22455" y="0"/>
                      <a:pt x="16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9"/>
              <p:cNvSpPr/>
              <p:nvPr/>
            </p:nvSpPr>
            <p:spPr>
              <a:xfrm>
                <a:off x="2923875" y="-21600"/>
                <a:ext cx="609300" cy="578375"/>
              </a:xfrm>
              <a:custGeom>
                <a:avLst/>
                <a:gdLst/>
                <a:ahLst/>
                <a:cxnLst/>
                <a:rect l="l" t="t" r="r" b="b"/>
                <a:pathLst>
                  <a:path w="24372" h="23135" extrusionOk="0">
                    <a:moveTo>
                      <a:pt x="2250" y="1"/>
                    </a:moveTo>
                    <a:lnTo>
                      <a:pt x="0" y="2846"/>
                    </a:lnTo>
                    <a:cubicBezTo>
                      <a:pt x="369" y="7382"/>
                      <a:pt x="3846" y="19074"/>
                      <a:pt x="7692" y="21765"/>
                    </a:cubicBezTo>
                    <a:cubicBezTo>
                      <a:pt x="9008" y="22689"/>
                      <a:pt x="10750" y="23135"/>
                      <a:pt x="12592" y="23135"/>
                    </a:cubicBezTo>
                    <a:cubicBezTo>
                      <a:pt x="16114" y="23135"/>
                      <a:pt x="20006" y="21508"/>
                      <a:pt x="22015" y="18491"/>
                    </a:cubicBezTo>
                    <a:cubicBezTo>
                      <a:pt x="24372" y="14967"/>
                      <a:pt x="23944" y="9538"/>
                      <a:pt x="23944" y="9537"/>
                    </a:cubicBezTo>
                    <a:lnTo>
                      <a:pt x="23944" y="9537"/>
                    </a:lnTo>
                    <a:cubicBezTo>
                      <a:pt x="23944" y="9538"/>
                      <a:pt x="23621" y="14955"/>
                      <a:pt x="15264" y="15550"/>
                    </a:cubicBezTo>
                    <a:cubicBezTo>
                      <a:pt x="15112" y="15561"/>
                      <a:pt x="14962" y="15566"/>
                      <a:pt x="14813" y="15566"/>
                    </a:cubicBezTo>
                    <a:cubicBezTo>
                      <a:pt x="6727" y="15566"/>
                      <a:pt x="2250" y="1"/>
                      <a:pt x="2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9"/>
              <p:cNvSpPr/>
              <p:nvPr/>
            </p:nvSpPr>
            <p:spPr>
              <a:xfrm>
                <a:off x="3389100" y="-132625"/>
                <a:ext cx="180700" cy="485200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9408" extrusionOk="0">
                    <a:moveTo>
                      <a:pt x="6918" y="1"/>
                    </a:moveTo>
                    <a:lnTo>
                      <a:pt x="6501" y="1358"/>
                    </a:lnTo>
                    <a:cubicBezTo>
                      <a:pt x="6501" y="1358"/>
                      <a:pt x="6168" y="12133"/>
                      <a:pt x="3942" y="15598"/>
                    </a:cubicBezTo>
                    <a:cubicBezTo>
                      <a:pt x="2240" y="18245"/>
                      <a:pt x="838" y="19071"/>
                      <a:pt x="271" y="19314"/>
                    </a:cubicBezTo>
                    <a:lnTo>
                      <a:pt x="271" y="19314"/>
                    </a:lnTo>
                    <a:lnTo>
                      <a:pt x="5204" y="17598"/>
                    </a:lnTo>
                    <a:cubicBezTo>
                      <a:pt x="5204" y="17598"/>
                      <a:pt x="7228" y="5525"/>
                      <a:pt x="6918" y="1"/>
                    </a:cubicBezTo>
                    <a:close/>
                    <a:moveTo>
                      <a:pt x="271" y="19314"/>
                    </a:moveTo>
                    <a:lnTo>
                      <a:pt x="1" y="19408"/>
                    </a:lnTo>
                    <a:cubicBezTo>
                      <a:pt x="1" y="19408"/>
                      <a:pt x="96" y="19388"/>
                      <a:pt x="271" y="193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9"/>
              <p:cNvSpPr/>
              <p:nvPr/>
            </p:nvSpPr>
            <p:spPr>
              <a:xfrm>
                <a:off x="3119725" y="142300"/>
                <a:ext cx="386675" cy="176050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7042" extrusionOk="0">
                    <a:moveTo>
                      <a:pt x="9126" y="0"/>
                    </a:moveTo>
                    <a:cubicBezTo>
                      <a:pt x="4702" y="0"/>
                      <a:pt x="280" y="3697"/>
                      <a:pt x="0" y="5541"/>
                    </a:cubicBezTo>
                    <a:lnTo>
                      <a:pt x="1655" y="7041"/>
                    </a:lnTo>
                    <a:cubicBezTo>
                      <a:pt x="1655" y="7041"/>
                      <a:pt x="3453" y="6684"/>
                      <a:pt x="5442" y="5291"/>
                    </a:cubicBezTo>
                    <a:cubicBezTo>
                      <a:pt x="6575" y="4501"/>
                      <a:pt x="7905" y="4089"/>
                      <a:pt x="9234" y="4089"/>
                    </a:cubicBezTo>
                    <a:cubicBezTo>
                      <a:pt x="10307" y="4089"/>
                      <a:pt x="11379" y="4357"/>
                      <a:pt x="12347" y="4910"/>
                    </a:cubicBezTo>
                    <a:cubicBezTo>
                      <a:pt x="13197" y="5396"/>
                      <a:pt x="14057" y="5738"/>
                      <a:pt x="14766" y="5738"/>
                    </a:cubicBezTo>
                    <a:cubicBezTo>
                      <a:pt x="14822" y="5738"/>
                      <a:pt x="14877" y="5736"/>
                      <a:pt x="14931" y="5732"/>
                    </a:cubicBezTo>
                    <a:lnTo>
                      <a:pt x="15467" y="3708"/>
                    </a:lnTo>
                    <a:cubicBezTo>
                      <a:pt x="15467" y="3708"/>
                      <a:pt x="13907" y="148"/>
                      <a:pt x="9394" y="5"/>
                    </a:cubicBezTo>
                    <a:cubicBezTo>
                      <a:pt x="9305" y="2"/>
                      <a:pt x="9216" y="0"/>
                      <a:pt x="9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9"/>
              <p:cNvSpPr/>
              <p:nvPr/>
            </p:nvSpPr>
            <p:spPr>
              <a:xfrm>
                <a:off x="3385075" y="701700"/>
                <a:ext cx="326425" cy="480900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9236" extrusionOk="0">
                    <a:moveTo>
                      <a:pt x="3995" y="1"/>
                    </a:moveTo>
                    <a:cubicBezTo>
                      <a:pt x="3995" y="1"/>
                      <a:pt x="2471" y="2382"/>
                      <a:pt x="1483" y="4144"/>
                    </a:cubicBezTo>
                    <a:cubicBezTo>
                      <a:pt x="483" y="5906"/>
                      <a:pt x="519" y="7990"/>
                      <a:pt x="173" y="9883"/>
                    </a:cubicBezTo>
                    <a:cubicBezTo>
                      <a:pt x="1" y="10803"/>
                      <a:pt x="284" y="11221"/>
                      <a:pt x="709" y="11221"/>
                    </a:cubicBezTo>
                    <a:cubicBezTo>
                      <a:pt x="1164" y="11221"/>
                      <a:pt x="1780" y="10744"/>
                      <a:pt x="2174" y="9895"/>
                    </a:cubicBezTo>
                    <a:cubicBezTo>
                      <a:pt x="2857" y="8444"/>
                      <a:pt x="3392" y="6854"/>
                      <a:pt x="3819" y="6854"/>
                    </a:cubicBezTo>
                    <a:cubicBezTo>
                      <a:pt x="3876" y="6854"/>
                      <a:pt x="3931" y="6882"/>
                      <a:pt x="3983" y="6942"/>
                    </a:cubicBezTo>
                    <a:cubicBezTo>
                      <a:pt x="4448" y="7466"/>
                      <a:pt x="3805" y="15407"/>
                      <a:pt x="5007" y="17169"/>
                    </a:cubicBezTo>
                    <a:cubicBezTo>
                      <a:pt x="5142" y="17367"/>
                      <a:pt x="5266" y="17455"/>
                      <a:pt x="5378" y="17455"/>
                    </a:cubicBezTo>
                    <a:cubicBezTo>
                      <a:pt x="6270" y="17455"/>
                      <a:pt x="6496" y="11955"/>
                      <a:pt x="6496" y="11955"/>
                    </a:cubicBezTo>
                    <a:cubicBezTo>
                      <a:pt x="6496" y="11955"/>
                      <a:pt x="6829" y="18658"/>
                      <a:pt x="7972" y="19205"/>
                    </a:cubicBezTo>
                    <a:cubicBezTo>
                      <a:pt x="8015" y="19226"/>
                      <a:pt x="8056" y="19236"/>
                      <a:pt x="8094" y="19236"/>
                    </a:cubicBezTo>
                    <a:cubicBezTo>
                      <a:pt x="9085" y="19236"/>
                      <a:pt x="8710" y="12720"/>
                      <a:pt x="8710" y="12717"/>
                    </a:cubicBezTo>
                    <a:lnTo>
                      <a:pt x="8710" y="12717"/>
                    </a:lnTo>
                    <a:cubicBezTo>
                      <a:pt x="8710" y="12719"/>
                      <a:pt x="9057" y="17685"/>
                      <a:pt x="10137" y="17685"/>
                    </a:cubicBezTo>
                    <a:cubicBezTo>
                      <a:pt x="10153" y="17685"/>
                      <a:pt x="10170" y="17684"/>
                      <a:pt x="10187" y="17681"/>
                    </a:cubicBezTo>
                    <a:cubicBezTo>
                      <a:pt x="10984" y="17574"/>
                      <a:pt x="10830" y="13419"/>
                      <a:pt x="10699" y="11395"/>
                    </a:cubicBezTo>
                    <a:lnTo>
                      <a:pt x="10699" y="11395"/>
                    </a:lnTo>
                    <a:cubicBezTo>
                      <a:pt x="10699" y="11397"/>
                      <a:pt x="11127" y="15925"/>
                      <a:pt x="11831" y="15925"/>
                    </a:cubicBezTo>
                    <a:cubicBezTo>
                      <a:pt x="11870" y="15925"/>
                      <a:pt x="11909" y="15912"/>
                      <a:pt x="11949" y="15884"/>
                    </a:cubicBezTo>
                    <a:cubicBezTo>
                      <a:pt x="12913" y="15193"/>
                      <a:pt x="13056" y="5525"/>
                      <a:pt x="10996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9"/>
              <p:cNvSpPr/>
              <p:nvPr/>
            </p:nvSpPr>
            <p:spPr>
              <a:xfrm>
                <a:off x="3274500" y="457325"/>
                <a:ext cx="388875" cy="265525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10621" extrusionOk="0">
                    <a:moveTo>
                      <a:pt x="7502" y="1"/>
                    </a:moveTo>
                    <a:cubicBezTo>
                      <a:pt x="5942" y="2001"/>
                      <a:pt x="429" y="3430"/>
                      <a:pt x="429" y="3430"/>
                    </a:cubicBezTo>
                    <a:cubicBezTo>
                      <a:pt x="1" y="4513"/>
                      <a:pt x="620" y="5835"/>
                      <a:pt x="620" y="5835"/>
                    </a:cubicBezTo>
                    <a:cubicBezTo>
                      <a:pt x="3263" y="6490"/>
                      <a:pt x="5799" y="7192"/>
                      <a:pt x="7394" y="8585"/>
                    </a:cubicBezTo>
                    <a:cubicBezTo>
                      <a:pt x="7775" y="8907"/>
                      <a:pt x="8109" y="9276"/>
                      <a:pt x="8371" y="9692"/>
                    </a:cubicBezTo>
                    <a:cubicBezTo>
                      <a:pt x="8383" y="9716"/>
                      <a:pt x="8406" y="9752"/>
                      <a:pt x="8418" y="9776"/>
                    </a:cubicBezTo>
                    <a:lnTo>
                      <a:pt x="11431" y="10431"/>
                    </a:lnTo>
                    <a:cubicBezTo>
                      <a:pt x="11562" y="10466"/>
                      <a:pt x="11705" y="10478"/>
                      <a:pt x="11835" y="10502"/>
                    </a:cubicBezTo>
                    <a:cubicBezTo>
                      <a:pt x="12470" y="10587"/>
                      <a:pt x="13071" y="10621"/>
                      <a:pt x="13597" y="10621"/>
                    </a:cubicBezTo>
                    <a:cubicBezTo>
                      <a:pt x="14759" y="10621"/>
                      <a:pt x="15555" y="10458"/>
                      <a:pt x="15538" y="10335"/>
                    </a:cubicBezTo>
                    <a:cubicBezTo>
                      <a:pt x="14717" y="5989"/>
                      <a:pt x="12621" y="3382"/>
                      <a:pt x="10752" y="1870"/>
                    </a:cubicBezTo>
                    <a:cubicBezTo>
                      <a:pt x="10192" y="1417"/>
                      <a:pt x="9669" y="1072"/>
                      <a:pt x="9192" y="798"/>
                    </a:cubicBezTo>
                    <a:cubicBezTo>
                      <a:pt x="8061" y="144"/>
                      <a:pt x="7502" y="1"/>
                      <a:pt x="7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9"/>
              <p:cNvSpPr/>
              <p:nvPr/>
            </p:nvSpPr>
            <p:spPr>
              <a:xfrm>
                <a:off x="3444175" y="476975"/>
                <a:ext cx="99125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1823" extrusionOk="0">
                    <a:moveTo>
                      <a:pt x="2405" y="0"/>
                    </a:moveTo>
                    <a:lnTo>
                      <a:pt x="619" y="441"/>
                    </a:lnTo>
                    <a:cubicBezTo>
                      <a:pt x="238" y="536"/>
                      <a:pt x="0" y="917"/>
                      <a:pt x="95" y="1298"/>
                    </a:cubicBezTo>
                    <a:cubicBezTo>
                      <a:pt x="179" y="1620"/>
                      <a:pt x="465" y="1822"/>
                      <a:pt x="774" y="1822"/>
                    </a:cubicBezTo>
                    <a:cubicBezTo>
                      <a:pt x="834" y="1822"/>
                      <a:pt x="893" y="1822"/>
                      <a:pt x="953" y="1810"/>
                    </a:cubicBezTo>
                    <a:lnTo>
                      <a:pt x="3965" y="1084"/>
                    </a:lnTo>
                    <a:cubicBezTo>
                      <a:pt x="3405" y="631"/>
                      <a:pt x="2882" y="286"/>
                      <a:pt x="2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9"/>
              <p:cNvSpPr/>
              <p:nvPr/>
            </p:nvSpPr>
            <p:spPr>
              <a:xfrm>
                <a:off x="3459350" y="608350"/>
                <a:ext cx="68475" cy="91300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3652" extrusionOk="0">
                    <a:moveTo>
                      <a:pt x="1935" y="1"/>
                    </a:moveTo>
                    <a:cubicBezTo>
                      <a:pt x="1698" y="1"/>
                      <a:pt x="1467" y="122"/>
                      <a:pt x="1334" y="341"/>
                    </a:cubicBezTo>
                    <a:lnTo>
                      <a:pt x="0" y="2544"/>
                    </a:lnTo>
                    <a:cubicBezTo>
                      <a:pt x="381" y="2866"/>
                      <a:pt x="715" y="3235"/>
                      <a:pt x="977" y="3651"/>
                    </a:cubicBezTo>
                    <a:lnTo>
                      <a:pt x="2536" y="1068"/>
                    </a:lnTo>
                    <a:cubicBezTo>
                      <a:pt x="2739" y="734"/>
                      <a:pt x="2632" y="306"/>
                      <a:pt x="2298" y="103"/>
                    </a:cubicBezTo>
                    <a:cubicBezTo>
                      <a:pt x="2184" y="34"/>
                      <a:pt x="2059" y="1"/>
                      <a:pt x="1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9"/>
              <p:cNvSpPr/>
              <p:nvPr/>
            </p:nvSpPr>
            <p:spPr>
              <a:xfrm>
                <a:off x="2461900" y="1618375"/>
                <a:ext cx="384900" cy="313750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12550" extrusionOk="0">
                    <a:moveTo>
                      <a:pt x="7730" y="0"/>
                    </a:moveTo>
                    <a:cubicBezTo>
                      <a:pt x="5730" y="0"/>
                      <a:pt x="3906" y="291"/>
                      <a:pt x="3906" y="291"/>
                    </a:cubicBezTo>
                    <a:cubicBezTo>
                      <a:pt x="3906" y="291"/>
                      <a:pt x="513" y="1541"/>
                      <a:pt x="143" y="6541"/>
                    </a:cubicBezTo>
                    <a:cubicBezTo>
                      <a:pt x="1" y="8601"/>
                      <a:pt x="763" y="10375"/>
                      <a:pt x="1156" y="11304"/>
                    </a:cubicBezTo>
                    <a:cubicBezTo>
                      <a:pt x="1356" y="11776"/>
                      <a:pt x="2013" y="12447"/>
                      <a:pt x="3463" y="12447"/>
                    </a:cubicBezTo>
                    <a:cubicBezTo>
                      <a:pt x="3475" y="12447"/>
                      <a:pt x="3488" y="12447"/>
                      <a:pt x="3501" y="12447"/>
                    </a:cubicBezTo>
                    <a:cubicBezTo>
                      <a:pt x="4128" y="12439"/>
                      <a:pt x="4604" y="12436"/>
                      <a:pt x="4961" y="12436"/>
                    </a:cubicBezTo>
                    <a:cubicBezTo>
                      <a:pt x="5673" y="12436"/>
                      <a:pt x="5906" y="12447"/>
                      <a:pt x="5906" y="12447"/>
                    </a:cubicBezTo>
                    <a:cubicBezTo>
                      <a:pt x="5906" y="12447"/>
                      <a:pt x="6505" y="12550"/>
                      <a:pt x="7253" y="12550"/>
                    </a:cubicBezTo>
                    <a:cubicBezTo>
                      <a:pt x="8228" y="12550"/>
                      <a:pt x="9457" y="12375"/>
                      <a:pt x="9942" y="11566"/>
                    </a:cubicBezTo>
                    <a:cubicBezTo>
                      <a:pt x="10240" y="11078"/>
                      <a:pt x="5716" y="10018"/>
                      <a:pt x="5716" y="10018"/>
                    </a:cubicBezTo>
                    <a:cubicBezTo>
                      <a:pt x="5716" y="10018"/>
                      <a:pt x="12538" y="9339"/>
                      <a:pt x="12609" y="8518"/>
                    </a:cubicBezTo>
                    <a:cubicBezTo>
                      <a:pt x="12740" y="7160"/>
                      <a:pt x="6049" y="6565"/>
                      <a:pt x="6049" y="6565"/>
                    </a:cubicBezTo>
                    <a:cubicBezTo>
                      <a:pt x="6049" y="6565"/>
                      <a:pt x="15395" y="6160"/>
                      <a:pt x="13478" y="4672"/>
                    </a:cubicBezTo>
                    <a:cubicBezTo>
                      <a:pt x="11562" y="3184"/>
                      <a:pt x="5204" y="3077"/>
                      <a:pt x="5204" y="3077"/>
                    </a:cubicBezTo>
                    <a:cubicBezTo>
                      <a:pt x="5204" y="3077"/>
                      <a:pt x="13764" y="2600"/>
                      <a:pt x="12383" y="1160"/>
                    </a:cubicBezTo>
                    <a:cubicBezTo>
                      <a:pt x="11515" y="241"/>
                      <a:pt x="9550" y="0"/>
                      <a:pt x="7730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9"/>
              <p:cNvSpPr/>
              <p:nvPr/>
            </p:nvSpPr>
            <p:spPr>
              <a:xfrm>
                <a:off x="2533050" y="1525900"/>
                <a:ext cx="536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5359" extrusionOk="0">
                    <a:moveTo>
                      <a:pt x="1758" y="0"/>
                    </a:moveTo>
                    <a:cubicBezTo>
                      <a:pt x="1491" y="0"/>
                      <a:pt x="877" y="574"/>
                      <a:pt x="703" y="1025"/>
                    </a:cubicBezTo>
                    <a:cubicBezTo>
                      <a:pt x="0" y="2847"/>
                      <a:pt x="584" y="5311"/>
                      <a:pt x="584" y="5311"/>
                    </a:cubicBezTo>
                    <a:lnTo>
                      <a:pt x="1858" y="5359"/>
                    </a:lnTo>
                    <a:cubicBezTo>
                      <a:pt x="2012" y="3859"/>
                      <a:pt x="2143" y="1537"/>
                      <a:pt x="1858" y="49"/>
                    </a:cubicBezTo>
                    <a:cubicBezTo>
                      <a:pt x="1836" y="15"/>
                      <a:pt x="1802" y="0"/>
                      <a:pt x="175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9"/>
              <p:cNvSpPr/>
              <p:nvPr/>
            </p:nvSpPr>
            <p:spPr>
              <a:xfrm>
                <a:off x="2867600" y="553800"/>
                <a:ext cx="219700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1431" extrusionOk="0">
                    <a:moveTo>
                      <a:pt x="4454" y="0"/>
                    </a:moveTo>
                    <a:cubicBezTo>
                      <a:pt x="3306" y="0"/>
                      <a:pt x="910" y="414"/>
                      <a:pt x="1" y="3702"/>
                    </a:cubicBezTo>
                    <a:cubicBezTo>
                      <a:pt x="1" y="3702"/>
                      <a:pt x="1565" y="11430"/>
                      <a:pt x="8657" y="11430"/>
                    </a:cubicBezTo>
                    <a:cubicBezTo>
                      <a:pt x="8701" y="11430"/>
                      <a:pt x="8744" y="11430"/>
                      <a:pt x="8788" y="11429"/>
                    </a:cubicBezTo>
                    <a:lnTo>
                      <a:pt x="8788" y="4893"/>
                    </a:lnTo>
                    <a:cubicBezTo>
                      <a:pt x="8788" y="4893"/>
                      <a:pt x="4990" y="3440"/>
                      <a:pt x="5085" y="47"/>
                    </a:cubicBezTo>
                    <a:cubicBezTo>
                      <a:pt x="5085" y="47"/>
                      <a:pt x="4840" y="0"/>
                      <a:pt x="4454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9"/>
              <p:cNvSpPr/>
              <p:nvPr/>
            </p:nvSpPr>
            <p:spPr>
              <a:xfrm>
                <a:off x="3188175" y="553800"/>
                <a:ext cx="220900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8836" h="11431" extrusionOk="0">
                    <a:moveTo>
                      <a:pt x="4380" y="0"/>
                    </a:moveTo>
                    <a:cubicBezTo>
                      <a:pt x="3995" y="0"/>
                      <a:pt x="3751" y="47"/>
                      <a:pt x="3751" y="47"/>
                    </a:cubicBezTo>
                    <a:cubicBezTo>
                      <a:pt x="3847" y="3440"/>
                      <a:pt x="1" y="4702"/>
                      <a:pt x="1" y="4702"/>
                    </a:cubicBezTo>
                    <a:lnTo>
                      <a:pt x="1" y="11429"/>
                    </a:lnTo>
                    <a:cubicBezTo>
                      <a:pt x="44" y="11430"/>
                      <a:pt x="88" y="11430"/>
                      <a:pt x="131" y="11430"/>
                    </a:cubicBezTo>
                    <a:cubicBezTo>
                      <a:pt x="7224" y="11430"/>
                      <a:pt x="8835" y="3702"/>
                      <a:pt x="8835" y="3702"/>
                    </a:cubicBezTo>
                    <a:cubicBezTo>
                      <a:pt x="7917" y="414"/>
                      <a:pt x="5525" y="0"/>
                      <a:pt x="4380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9"/>
              <p:cNvSpPr/>
              <p:nvPr/>
            </p:nvSpPr>
            <p:spPr>
              <a:xfrm>
                <a:off x="4914600" y="1973875"/>
                <a:ext cx="539125" cy="3665875"/>
              </a:xfrm>
              <a:custGeom>
                <a:avLst/>
                <a:gdLst/>
                <a:ahLst/>
                <a:cxnLst/>
                <a:rect l="l" t="t" r="r" b="b"/>
                <a:pathLst>
                  <a:path w="21565" h="146635" extrusionOk="0">
                    <a:moveTo>
                      <a:pt x="0" y="1"/>
                    </a:moveTo>
                    <a:lnTo>
                      <a:pt x="4489" y="145209"/>
                    </a:lnTo>
                    <a:cubicBezTo>
                      <a:pt x="4489" y="145209"/>
                      <a:pt x="10433" y="146634"/>
                      <a:pt x="15122" y="146634"/>
                    </a:cubicBezTo>
                    <a:cubicBezTo>
                      <a:pt x="18711" y="146634"/>
                      <a:pt x="21565" y="145799"/>
                      <a:pt x="20455" y="142852"/>
                    </a:cubicBezTo>
                    <a:cubicBezTo>
                      <a:pt x="17895" y="136053"/>
                      <a:pt x="14561" y="60604"/>
                      <a:pt x="12811" y="44768"/>
                    </a:cubicBezTo>
                    <a:cubicBezTo>
                      <a:pt x="11049" y="2893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9"/>
              <p:cNvSpPr/>
              <p:nvPr/>
            </p:nvSpPr>
            <p:spPr>
              <a:xfrm>
                <a:off x="5010725" y="851425"/>
                <a:ext cx="576600" cy="695050"/>
              </a:xfrm>
              <a:custGeom>
                <a:avLst/>
                <a:gdLst/>
                <a:ahLst/>
                <a:cxnLst/>
                <a:rect l="l" t="t" r="r" b="b"/>
                <a:pathLst>
                  <a:path w="23064" h="27802" extrusionOk="0">
                    <a:moveTo>
                      <a:pt x="3299" y="1"/>
                    </a:moveTo>
                    <a:cubicBezTo>
                      <a:pt x="1" y="4787"/>
                      <a:pt x="1" y="17062"/>
                      <a:pt x="1" y="17062"/>
                    </a:cubicBezTo>
                    <a:lnTo>
                      <a:pt x="23063" y="27802"/>
                    </a:lnTo>
                    <a:lnTo>
                      <a:pt x="20420" y="13705"/>
                    </a:lnTo>
                    <a:lnTo>
                      <a:pt x="329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9"/>
              <p:cNvSpPr/>
              <p:nvPr/>
            </p:nvSpPr>
            <p:spPr>
              <a:xfrm>
                <a:off x="3837075" y="5720150"/>
                <a:ext cx="167000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8519" extrusionOk="0">
                    <a:moveTo>
                      <a:pt x="2163" y="0"/>
                    </a:moveTo>
                    <a:cubicBezTo>
                      <a:pt x="1400" y="0"/>
                      <a:pt x="647" y="155"/>
                      <a:pt x="0" y="573"/>
                    </a:cubicBezTo>
                    <a:lnTo>
                      <a:pt x="0" y="7836"/>
                    </a:lnTo>
                    <a:cubicBezTo>
                      <a:pt x="1007" y="8293"/>
                      <a:pt x="2085" y="8518"/>
                      <a:pt x="3226" y="8518"/>
                    </a:cubicBezTo>
                    <a:cubicBezTo>
                      <a:pt x="3839" y="8518"/>
                      <a:pt x="4471" y="8453"/>
                      <a:pt x="5120" y="8324"/>
                    </a:cubicBezTo>
                    <a:lnTo>
                      <a:pt x="6680" y="1311"/>
                    </a:lnTo>
                    <a:cubicBezTo>
                      <a:pt x="6680" y="1311"/>
                      <a:pt x="4380" y="0"/>
                      <a:pt x="2163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9"/>
              <p:cNvSpPr/>
              <p:nvPr/>
            </p:nvSpPr>
            <p:spPr>
              <a:xfrm>
                <a:off x="4786600" y="5744800"/>
                <a:ext cx="167000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8398" extrusionOk="0">
                    <a:moveTo>
                      <a:pt x="4508" y="0"/>
                    </a:moveTo>
                    <a:cubicBezTo>
                      <a:pt x="2294" y="0"/>
                      <a:pt x="0" y="1302"/>
                      <a:pt x="0" y="1302"/>
                    </a:cubicBezTo>
                    <a:lnTo>
                      <a:pt x="774" y="8398"/>
                    </a:lnTo>
                    <a:lnTo>
                      <a:pt x="5727" y="7921"/>
                    </a:lnTo>
                    <a:lnTo>
                      <a:pt x="6680" y="575"/>
                    </a:lnTo>
                    <a:cubicBezTo>
                      <a:pt x="6031" y="156"/>
                      <a:pt x="5274" y="0"/>
                      <a:pt x="450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9"/>
              <p:cNvSpPr/>
              <p:nvPr/>
            </p:nvSpPr>
            <p:spPr>
              <a:xfrm>
                <a:off x="3346825" y="5855325"/>
                <a:ext cx="655175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6207" h="13895" extrusionOk="0">
                    <a:moveTo>
                      <a:pt x="18920" y="0"/>
                    </a:moveTo>
                    <a:cubicBezTo>
                      <a:pt x="18920" y="0"/>
                      <a:pt x="14098" y="2810"/>
                      <a:pt x="12479" y="4477"/>
                    </a:cubicBezTo>
                    <a:cubicBezTo>
                      <a:pt x="12479" y="4477"/>
                      <a:pt x="6847" y="5620"/>
                      <a:pt x="3037" y="8084"/>
                    </a:cubicBezTo>
                    <a:cubicBezTo>
                      <a:pt x="1632" y="8989"/>
                      <a:pt x="632" y="10454"/>
                      <a:pt x="215" y="12132"/>
                    </a:cubicBezTo>
                    <a:cubicBezTo>
                      <a:pt x="72" y="12704"/>
                      <a:pt x="1" y="13287"/>
                      <a:pt x="1" y="13895"/>
                    </a:cubicBezTo>
                    <a:lnTo>
                      <a:pt x="24956" y="13895"/>
                    </a:lnTo>
                    <a:cubicBezTo>
                      <a:pt x="25016" y="13311"/>
                      <a:pt x="25087" y="12728"/>
                      <a:pt x="25159" y="12132"/>
                    </a:cubicBezTo>
                    <a:cubicBezTo>
                      <a:pt x="25599" y="8584"/>
                      <a:pt x="26207" y="4870"/>
                      <a:pt x="25159" y="976"/>
                    </a:cubicBezTo>
                    <a:cubicBezTo>
                      <a:pt x="25159" y="976"/>
                      <a:pt x="24650" y="1159"/>
                      <a:pt x="23687" y="1159"/>
                    </a:cubicBezTo>
                    <a:cubicBezTo>
                      <a:pt x="22626" y="1159"/>
                      <a:pt x="21012" y="937"/>
                      <a:pt x="189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9"/>
              <p:cNvSpPr/>
              <p:nvPr/>
            </p:nvSpPr>
            <p:spPr>
              <a:xfrm>
                <a:off x="3469475" y="5977050"/>
                <a:ext cx="2402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2156" extrusionOk="0">
                    <a:moveTo>
                      <a:pt x="4263" y="1"/>
                    </a:moveTo>
                    <a:cubicBezTo>
                      <a:pt x="1727" y="1"/>
                      <a:pt x="0" y="2156"/>
                      <a:pt x="0" y="2156"/>
                    </a:cubicBezTo>
                    <a:lnTo>
                      <a:pt x="2012" y="1358"/>
                    </a:lnTo>
                    <a:cubicBezTo>
                      <a:pt x="2012" y="1358"/>
                      <a:pt x="2858" y="1027"/>
                      <a:pt x="4291" y="1027"/>
                    </a:cubicBezTo>
                    <a:cubicBezTo>
                      <a:pt x="4641" y="1027"/>
                      <a:pt x="5025" y="1047"/>
                      <a:pt x="5441" y="1096"/>
                    </a:cubicBezTo>
                    <a:cubicBezTo>
                      <a:pt x="6418" y="1203"/>
                      <a:pt x="7215" y="1501"/>
                      <a:pt x="7775" y="1751"/>
                    </a:cubicBezTo>
                    <a:cubicBezTo>
                      <a:pt x="8132" y="1914"/>
                      <a:pt x="8516" y="1999"/>
                      <a:pt x="8905" y="1999"/>
                    </a:cubicBezTo>
                    <a:cubicBezTo>
                      <a:pt x="9140" y="1999"/>
                      <a:pt x="9376" y="1968"/>
                      <a:pt x="9609" y="1906"/>
                    </a:cubicBezTo>
                    <a:cubicBezTo>
                      <a:pt x="9609" y="1906"/>
                      <a:pt x="7775" y="1"/>
                      <a:pt x="42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9"/>
              <p:cNvSpPr/>
              <p:nvPr/>
            </p:nvSpPr>
            <p:spPr>
              <a:xfrm>
                <a:off x="3556375" y="5950275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4296" y="0"/>
                    </a:moveTo>
                    <a:cubicBezTo>
                      <a:pt x="4285" y="0"/>
                      <a:pt x="4274" y="0"/>
                      <a:pt x="4263" y="0"/>
                    </a:cubicBezTo>
                    <a:cubicBezTo>
                      <a:pt x="1727" y="0"/>
                      <a:pt x="1" y="2155"/>
                      <a:pt x="1" y="2155"/>
                    </a:cubicBezTo>
                    <a:lnTo>
                      <a:pt x="2001" y="1346"/>
                    </a:lnTo>
                    <a:cubicBezTo>
                      <a:pt x="2001" y="1346"/>
                      <a:pt x="2856" y="1019"/>
                      <a:pt x="4307" y="1019"/>
                    </a:cubicBezTo>
                    <a:cubicBezTo>
                      <a:pt x="4653" y="1019"/>
                      <a:pt x="5032" y="1038"/>
                      <a:pt x="5442" y="1084"/>
                    </a:cubicBezTo>
                    <a:cubicBezTo>
                      <a:pt x="6418" y="1203"/>
                      <a:pt x="7216" y="1488"/>
                      <a:pt x="7764" y="1750"/>
                    </a:cubicBezTo>
                    <a:cubicBezTo>
                      <a:pt x="8128" y="1914"/>
                      <a:pt x="8515" y="1998"/>
                      <a:pt x="8903" y="1998"/>
                    </a:cubicBezTo>
                    <a:cubicBezTo>
                      <a:pt x="9136" y="1998"/>
                      <a:pt x="9369" y="1968"/>
                      <a:pt x="9597" y="1905"/>
                    </a:cubicBezTo>
                    <a:cubicBezTo>
                      <a:pt x="9597" y="1905"/>
                      <a:pt x="7787" y="0"/>
                      <a:pt x="4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9"/>
              <p:cNvSpPr/>
              <p:nvPr/>
            </p:nvSpPr>
            <p:spPr>
              <a:xfrm>
                <a:off x="3645975" y="5919000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4251" y="1"/>
                    </a:moveTo>
                    <a:cubicBezTo>
                      <a:pt x="1715" y="1"/>
                      <a:pt x="1" y="2156"/>
                      <a:pt x="1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8"/>
                      <a:pt x="4279" y="1028"/>
                    </a:cubicBezTo>
                    <a:cubicBezTo>
                      <a:pt x="4629" y="1028"/>
                      <a:pt x="5014" y="1047"/>
                      <a:pt x="5430" y="1096"/>
                    </a:cubicBezTo>
                    <a:cubicBezTo>
                      <a:pt x="6406" y="1204"/>
                      <a:pt x="7204" y="1489"/>
                      <a:pt x="7764" y="1751"/>
                    </a:cubicBezTo>
                    <a:cubicBezTo>
                      <a:pt x="8120" y="1915"/>
                      <a:pt x="8505" y="1999"/>
                      <a:pt x="8894" y="1999"/>
                    </a:cubicBezTo>
                    <a:cubicBezTo>
                      <a:pt x="9128" y="1999"/>
                      <a:pt x="9364" y="1969"/>
                      <a:pt x="9597" y="1906"/>
                    </a:cubicBezTo>
                    <a:cubicBezTo>
                      <a:pt x="9597" y="1906"/>
                      <a:pt x="7764" y="1"/>
                      <a:pt x="42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9"/>
              <p:cNvSpPr/>
              <p:nvPr/>
            </p:nvSpPr>
            <p:spPr>
              <a:xfrm>
                <a:off x="3346825" y="6158625"/>
                <a:ext cx="628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5159" h="1763" extrusionOk="0">
                    <a:moveTo>
                      <a:pt x="215" y="0"/>
                    </a:moveTo>
                    <a:cubicBezTo>
                      <a:pt x="72" y="572"/>
                      <a:pt x="1" y="1155"/>
                      <a:pt x="1" y="1763"/>
                    </a:cubicBezTo>
                    <a:lnTo>
                      <a:pt x="24956" y="1763"/>
                    </a:lnTo>
                    <a:cubicBezTo>
                      <a:pt x="25016" y="1179"/>
                      <a:pt x="25087" y="596"/>
                      <a:pt x="251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9"/>
              <p:cNvSpPr/>
              <p:nvPr/>
            </p:nvSpPr>
            <p:spPr>
              <a:xfrm>
                <a:off x="4765750" y="5867525"/>
                <a:ext cx="4905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19623" h="13407" extrusionOk="0">
                    <a:moveTo>
                      <a:pt x="6954" y="0"/>
                    </a:moveTo>
                    <a:cubicBezTo>
                      <a:pt x="6297" y="536"/>
                      <a:pt x="4988" y="680"/>
                      <a:pt x="3774" y="680"/>
                    </a:cubicBezTo>
                    <a:cubicBezTo>
                      <a:pt x="2372" y="680"/>
                      <a:pt x="1096" y="488"/>
                      <a:pt x="1096" y="488"/>
                    </a:cubicBezTo>
                    <a:cubicBezTo>
                      <a:pt x="1" y="5287"/>
                      <a:pt x="465" y="9418"/>
                      <a:pt x="882" y="11644"/>
                    </a:cubicBezTo>
                    <a:cubicBezTo>
                      <a:pt x="1096" y="12764"/>
                      <a:pt x="1299" y="13407"/>
                      <a:pt x="1299" y="13407"/>
                    </a:cubicBezTo>
                    <a:lnTo>
                      <a:pt x="19575" y="13407"/>
                    </a:lnTo>
                    <a:cubicBezTo>
                      <a:pt x="19622" y="12776"/>
                      <a:pt x="19611" y="12192"/>
                      <a:pt x="19539" y="11644"/>
                    </a:cubicBezTo>
                    <a:cubicBezTo>
                      <a:pt x="18860" y="5715"/>
                      <a:pt x="12455" y="4144"/>
                      <a:pt x="12455" y="4144"/>
                    </a:cubicBezTo>
                    <a:cubicBezTo>
                      <a:pt x="8669" y="560"/>
                      <a:pt x="6954" y="0"/>
                      <a:pt x="69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9"/>
              <p:cNvSpPr/>
              <p:nvPr/>
            </p:nvSpPr>
            <p:spPr>
              <a:xfrm>
                <a:off x="5003600" y="5981225"/>
                <a:ext cx="188425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7537" h="2168" extrusionOk="0">
                    <a:moveTo>
                      <a:pt x="4201" y="0"/>
                    </a:moveTo>
                    <a:cubicBezTo>
                      <a:pt x="1432" y="0"/>
                      <a:pt x="0" y="1905"/>
                      <a:pt x="0" y="1905"/>
                    </a:cubicBezTo>
                    <a:cubicBezTo>
                      <a:pt x="184" y="1968"/>
                      <a:pt x="370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81" y="1489"/>
                      <a:pt x="2524" y="1203"/>
                      <a:pt x="3286" y="1084"/>
                    </a:cubicBezTo>
                    <a:cubicBezTo>
                      <a:pt x="3611" y="1038"/>
                      <a:pt x="3912" y="1020"/>
                      <a:pt x="4186" y="1020"/>
                    </a:cubicBezTo>
                    <a:cubicBezTo>
                      <a:pt x="5337" y="1020"/>
                      <a:pt x="6013" y="1346"/>
                      <a:pt x="6013" y="1346"/>
                    </a:cubicBezTo>
                    <a:lnTo>
                      <a:pt x="7537" y="2167"/>
                    </a:lnTo>
                    <a:cubicBezTo>
                      <a:pt x="7537" y="2167"/>
                      <a:pt x="6239" y="0"/>
                      <a:pt x="4227" y="0"/>
                    </a:cubicBezTo>
                    <a:cubicBezTo>
                      <a:pt x="4218" y="0"/>
                      <a:pt x="4210" y="0"/>
                      <a:pt x="42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9"/>
              <p:cNvSpPr/>
              <p:nvPr/>
            </p:nvSpPr>
            <p:spPr>
              <a:xfrm>
                <a:off x="4940475" y="5954125"/>
                <a:ext cx="18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2156" extrusionOk="0">
                    <a:moveTo>
                      <a:pt x="4228" y="1"/>
                    </a:moveTo>
                    <a:cubicBezTo>
                      <a:pt x="1442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4" y="1358"/>
                      <a:pt x="6014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9"/>
              <p:cNvSpPr/>
              <p:nvPr/>
            </p:nvSpPr>
            <p:spPr>
              <a:xfrm>
                <a:off x="4891675" y="59228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1"/>
                    </a:moveTo>
                    <a:cubicBezTo>
                      <a:pt x="1441" y="1"/>
                      <a:pt x="0" y="1918"/>
                      <a:pt x="0" y="1918"/>
                    </a:cubicBezTo>
                    <a:cubicBezTo>
                      <a:pt x="178" y="1980"/>
                      <a:pt x="360" y="2010"/>
                      <a:pt x="542" y="2010"/>
                    </a:cubicBezTo>
                    <a:cubicBezTo>
                      <a:pt x="851" y="2010"/>
                      <a:pt x="1161" y="1923"/>
                      <a:pt x="1453" y="1751"/>
                    </a:cubicBezTo>
                    <a:cubicBezTo>
                      <a:pt x="1882" y="1501"/>
                      <a:pt x="2524" y="1215"/>
                      <a:pt x="3286" y="1096"/>
                    </a:cubicBezTo>
                    <a:cubicBezTo>
                      <a:pt x="3612" y="1050"/>
                      <a:pt x="3912" y="1032"/>
                      <a:pt x="4186" y="1032"/>
                    </a:cubicBezTo>
                    <a:cubicBezTo>
                      <a:pt x="5337" y="1032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7" y="1"/>
                      <a:pt x="42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9"/>
              <p:cNvSpPr/>
              <p:nvPr/>
            </p:nvSpPr>
            <p:spPr>
              <a:xfrm>
                <a:off x="4787800" y="6158625"/>
                <a:ext cx="4685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8741" h="1763" extrusionOk="0">
                    <a:moveTo>
                      <a:pt x="0" y="0"/>
                    </a:moveTo>
                    <a:cubicBezTo>
                      <a:pt x="214" y="1120"/>
                      <a:pt x="417" y="1763"/>
                      <a:pt x="417" y="1763"/>
                    </a:cubicBezTo>
                    <a:lnTo>
                      <a:pt x="18693" y="1763"/>
                    </a:lnTo>
                    <a:cubicBezTo>
                      <a:pt x="18740" y="1132"/>
                      <a:pt x="18729" y="548"/>
                      <a:pt x="18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9"/>
              <p:cNvSpPr/>
              <p:nvPr/>
            </p:nvSpPr>
            <p:spPr>
              <a:xfrm>
                <a:off x="3721875" y="688600"/>
                <a:ext cx="1473725" cy="5144525"/>
              </a:xfrm>
              <a:custGeom>
                <a:avLst/>
                <a:gdLst/>
                <a:ahLst/>
                <a:cxnLst/>
                <a:rect l="l" t="t" r="r" b="b"/>
                <a:pathLst>
                  <a:path w="58949" h="205781" extrusionOk="0">
                    <a:moveTo>
                      <a:pt x="26599" y="1"/>
                    </a:moveTo>
                    <a:cubicBezTo>
                      <a:pt x="26599" y="1"/>
                      <a:pt x="25468" y="203"/>
                      <a:pt x="23789" y="572"/>
                    </a:cubicBezTo>
                    <a:cubicBezTo>
                      <a:pt x="21944" y="977"/>
                      <a:pt x="19467" y="2215"/>
                      <a:pt x="17098" y="3608"/>
                    </a:cubicBezTo>
                    <a:cubicBezTo>
                      <a:pt x="16372" y="4037"/>
                      <a:pt x="15657" y="4478"/>
                      <a:pt x="14967" y="4918"/>
                    </a:cubicBezTo>
                    <a:cubicBezTo>
                      <a:pt x="13217" y="6049"/>
                      <a:pt x="11681" y="7156"/>
                      <a:pt x="10728" y="7907"/>
                    </a:cubicBezTo>
                    <a:cubicBezTo>
                      <a:pt x="10728" y="7907"/>
                      <a:pt x="10538" y="20718"/>
                      <a:pt x="15824" y="41661"/>
                    </a:cubicBezTo>
                    <a:cubicBezTo>
                      <a:pt x="16431" y="44030"/>
                      <a:pt x="16491" y="46483"/>
                      <a:pt x="16015" y="48876"/>
                    </a:cubicBezTo>
                    <a:cubicBezTo>
                      <a:pt x="15729" y="50364"/>
                      <a:pt x="15348" y="52245"/>
                      <a:pt x="14919" y="54388"/>
                    </a:cubicBezTo>
                    <a:cubicBezTo>
                      <a:pt x="13622" y="60723"/>
                      <a:pt x="11800" y="69355"/>
                      <a:pt x="9931" y="77010"/>
                    </a:cubicBezTo>
                    <a:cubicBezTo>
                      <a:pt x="9704" y="77927"/>
                      <a:pt x="9466" y="79475"/>
                      <a:pt x="9192" y="81570"/>
                    </a:cubicBezTo>
                    <a:cubicBezTo>
                      <a:pt x="8764" y="84880"/>
                      <a:pt x="8276" y="89512"/>
                      <a:pt x="7764" y="95060"/>
                    </a:cubicBezTo>
                    <a:cubicBezTo>
                      <a:pt x="7692" y="95763"/>
                      <a:pt x="7633" y="96477"/>
                      <a:pt x="7561" y="97215"/>
                    </a:cubicBezTo>
                    <a:cubicBezTo>
                      <a:pt x="7418" y="98870"/>
                      <a:pt x="7264" y="100596"/>
                      <a:pt x="7109" y="102394"/>
                    </a:cubicBezTo>
                    <a:cubicBezTo>
                      <a:pt x="7049" y="103097"/>
                      <a:pt x="6990" y="103811"/>
                      <a:pt x="6930" y="104549"/>
                    </a:cubicBezTo>
                    <a:cubicBezTo>
                      <a:pt x="4811" y="129683"/>
                      <a:pt x="2394" y="165438"/>
                      <a:pt x="1037" y="186000"/>
                    </a:cubicBezTo>
                    <a:cubicBezTo>
                      <a:pt x="989" y="186786"/>
                      <a:pt x="941" y="187560"/>
                      <a:pt x="882" y="188310"/>
                    </a:cubicBezTo>
                    <a:cubicBezTo>
                      <a:pt x="763" y="190179"/>
                      <a:pt x="656" y="191917"/>
                      <a:pt x="560" y="193465"/>
                    </a:cubicBezTo>
                    <a:cubicBezTo>
                      <a:pt x="501" y="194287"/>
                      <a:pt x="453" y="195060"/>
                      <a:pt x="406" y="195775"/>
                    </a:cubicBezTo>
                    <a:cubicBezTo>
                      <a:pt x="144" y="199871"/>
                      <a:pt x="1" y="202240"/>
                      <a:pt x="1" y="202240"/>
                    </a:cubicBezTo>
                    <a:cubicBezTo>
                      <a:pt x="1" y="202240"/>
                      <a:pt x="14621" y="205781"/>
                      <a:pt x="31334" y="205781"/>
                    </a:cubicBezTo>
                    <a:cubicBezTo>
                      <a:pt x="40608" y="205781"/>
                      <a:pt x="50527" y="204690"/>
                      <a:pt x="58949" y="201299"/>
                    </a:cubicBezTo>
                    <a:cubicBezTo>
                      <a:pt x="58949" y="201299"/>
                      <a:pt x="58949" y="200680"/>
                      <a:pt x="58949" y="199537"/>
                    </a:cubicBezTo>
                    <a:cubicBezTo>
                      <a:pt x="58937" y="198382"/>
                      <a:pt x="58937" y="196692"/>
                      <a:pt x="58925" y="194560"/>
                    </a:cubicBezTo>
                    <a:cubicBezTo>
                      <a:pt x="58913" y="193798"/>
                      <a:pt x="58901" y="192989"/>
                      <a:pt x="58901" y="192120"/>
                    </a:cubicBezTo>
                    <a:cubicBezTo>
                      <a:pt x="58889" y="190572"/>
                      <a:pt x="58877" y="188857"/>
                      <a:pt x="58853" y="187000"/>
                    </a:cubicBezTo>
                    <a:cubicBezTo>
                      <a:pt x="58853" y="186202"/>
                      <a:pt x="58841" y="185393"/>
                      <a:pt x="58830" y="184559"/>
                    </a:cubicBezTo>
                    <a:cubicBezTo>
                      <a:pt x="58627" y="163938"/>
                      <a:pt x="58079" y="128600"/>
                      <a:pt x="56686" y="103680"/>
                    </a:cubicBezTo>
                    <a:cubicBezTo>
                      <a:pt x="56639" y="102942"/>
                      <a:pt x="56603" y="102204"/>
                      <a:pt x="56555" y="101489"/>
                    </a:cubicBezTo>
                    <a:cubicBezTo>
                      <a:pt x="56448" y="99680"/>
                      <a:pt x="56341" y="97941"/>
                      <a:pt x="56222" y="96275"/>
                    </a:cubicBezTo>
                    <a:cubicBezTo>
                      <a:pt x="56174" y="95524"/>
                      <a:pt x="56115" y="94798"/>
                      <a:pt x="56067" y="94084"/>
                    </a:cubicBezTo>
                    <a:cubicBezTo>
                      <a:pt x="55472" y="86345"/>
                      <a:pt x="54770" y="80380"/>
                      <a:pt x="53924" y="77367"/>
                    </a:cubicBezTo>
                    <a:cubicBezTo>
                      <a:pt x="50412" y="64830"/>
                      <a:pt x="48007" y="53103"/>
                      <a:pt x="47019" y="47923"/>
                    </a:cubicBezTo>
                    <a:cubicBezTo>
                      <a:pt x="46661" y="46090"/>
                      <a:pt x="46685" y="44221"/>
                      <a:pt x="47078" y="42399"/>
                    </a:cubicBezTo>
                    <a:lnTo>
                      <a:pt x="48257" y="36958"/>
                    </a:lnTo>
                    <a:lnTo>
                      <a:pt x="52841" y="15812"/>
                    </a:lnTo>
                    <a:lnTo>
                      <a:pt x="54853" y="6514"/>
                    </a:lnTo>
                    <a:lnTo>
                      <a:pt x="53912" y="6168"/>
                    </a:lnTo>
                    <a:lnTo>
                      <a:pt x="46518" y="3573"/>
                    </a:lnTo>
                    <a:lnTo>
                      <a:pt x="45447" y="3204"/>
                    </a:lnTo>
                    <a:lnTo>
                      <a:pt x="44102" y="2727"/>
                    </a:lnTo>
                    <a:lnTo>
                      <a:pt x="39018" y="941"/>
                    </a:lnTo>
                    <a:lnTo>
                      <a:pt x="38279" y="679"/>
                    </a:lnTo>
                    <a:cubicBezTo>
                      <a:pt x="38279" y="679"/>
                      <a:pt x="37294" y="1014"/>
                      <a:pt x="34987" y="1014"/>
                    </a:cubicBezTo>
                    <a:cubicBezTo>
                      <a:pt x="33118" y="1014"/>
                      <a:pt x="30382" y="795"/>
                      <a:pt x="265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9"/>
              <p:cNvSpPr/>
              <p:nvPr/>
            </p:nvSpPr>
            <p:spPr>
              <a:xfrm>
                <a:off x="3910900" y="3040675"/>
                <a:ext cx="1216550" cy="132775"/>
              </a:xfrm>
              <a:custGeom>
                <a:avLst/>
                <a:gdLst/>
                <a:ahLst/>
                <a:cxnLst/>
                <a:rect l="l" t="t" r="r" b="b"/>
                <a:pathLst>
                  <a:path w="48662" h="5311" extrusionOk="0">
                    <a:moveTo>
                      <a:pt x="48506" y="1"/>
                    </a:moveTo>
                    <a:cubicBezTo>
                      <a:pt x="41982" y="1811"/>
                      <a:pt x="33659" y="3156"/>
                      <a:pt x="23289" y="3192"/>
                    </a:cubicBezTo>
                    <a:cubicBezTo>
                      <a:pt x="23134" y="3204"/>
                      <a:pt x="22991" y="3204"/>
                      <a:pt x="22848" y="3204"/>
                    </a:cubicBezTo>
                    <a:cubicBezTo>
                      <a:pt x="14073" y="3204"/>
                      <a:pt x="6465" y="2251"/>
                      <a:pt x="203" y="977"/>
                    </a:cubicBezTo>
                    <a:cubicBezTo>
                      <a:pt x="131" y="1680"/>
                      <a:pt x="72" y="2394"/>
                      <a:pt x="0" y="3132"/>
                    </a:cubicBezTo>
                    <a:cubicBezTo>
                      <a:pt x="6311" y="4382"/>
                      <a:pt x="13966" y="5311"/>
                      <a:pt x="22836" y="5311"/>
                    </a:cubicBezTo>
                    <a:lnTo>
                      <a:pt x="23289" y="5311"/>
                    </a:lnTo>
                    <a:cubicBezTo>
                      <a:pt x="33671" y="5275"/>
                      <a:pt x="42041" y="3966"/>
                      <a:pt x="48661" y="2192"/>
                    </a:cubicBezTo>
                    <a:cubicBezTo>
                      <a:pt x="48613" y="1441"/>
                      <a:pt x="48554" y="715"/>
                      <a:pt x="485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9"/>
              <p:cNvSpPr/>
              <p:nvPr/>
            </p:nvSpPr>
            <p:spPr>
              <a:xfrm>
                <a:off x="3895125" y="3225825"/>
                <a:ext cx="1243925" cy="134850"/>
              </a:xfrm>
              <a:custGeom>
                <a:avLst/>
                <a:gdLst/>
                <a:ahLst/>
                <a:cxnLst/>
                <a:rect l="l" t="t" r="r" b="b"/>
                <a:pathLst>
                  <a:path w="49757" h="5394" extrusionOk="0">
                    <a:moveTo>
                      <a:pt x="49625" y="0"/>
                    </a:moveTo>
                    <a:cubicBezTo>
                      <a:pt x="43053" y="1858"/>
                      <a:pt x="34612" y="3251"/>
                      <a:pt x="24063" y="3287"/>
                    </a:cubicBezTo>
                    <a:lnTo>
                      <a:pt x="23610" y="3287"/>
                    </a:lnTo>
                    <a:cubicBezTo>
                      <a:pt x="14466" y="3287"/>
                      <a:pt x="6584" y="2263"/>
                      <a:pt x="179" y="905"/>
                    </a:cubicBezTo>
                    <a:cubicBezTo>
                      <a:pt x="119" y="1608"/>
                      <a:pt x="60" y="2322"/>
                      <a:pt x="0" y="3060"/>
                    </a:cubicBezTo>
                    <a:cubicBezTo>
                      <a:pt x="6453" y="4394"/>
                      <a:pt x="14371" y="5394"/>
                      <a:pt x="23598" y="5394"/>
                    </a:cubicBezTo>
                    <a:lnTo>
                      <a:pt x="24063" y="5394"/>
                    </a:lnTo>
                    <a:cubicBezTo>
                      <a:pt x="34612" y="5358"/>
                      <a:pt x="43089" y="4013"/>
                      <a:pt x="49756" y="2191"/>
                    </a:cubicBezTo>
                    <a:cubicBezTo>
                      <a:pt x="49709" y="1453"/>
                      <a:pt x="49673" y="715"/>
                      <a:pt x="496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9"/>
              <p:cNvSpPr/>
              <p:nvPr/>
            </p:nvSpPr>
            <p:spPr>
              <a:xfrm>
                <a:off x="4149325" y="688600"/>
                <a:ext cx="735525" cy="416700"/>
              </a:xfrm>
              <a:custGeom>
                <a:avLst/>
                <a:gdLst/>
                <a:ahLst/>
                <a:cxnLst/>
                <a:rect l="l" t="t" r="r" b="b"/>
                <a:pathLst>
                  <a:path w="29421" h="16668" extrusionOk="0">
                    <a:moveTo>
                      <a:pt x="9501" y="1"/>
                    </a:moveTo>
                    <a:cubicBezTo>
                      <a:pt x="9501" y="1"/>
                      <a:pt x="8370" y="203"/>
                      <a:pt x="6691" y="572"/>
                    </a:cubicBezTo>
                    <a:cubicBezTo>
                      <a:pt x="4846" y="977"/>
                      <a:pt x="2369" y="2215"/>
                      <a:pt x="0" y="3608"/>
                    </a:cubicBezTo>
                    <a:cubicBezTo>
                      <a:pt x="2269" y="9064"/>
                      <a:pt x="6773" y="16667"/>
                      <a:pt x="14295" y="16667"/>
                    </a:cubicBezTo>
                    <a:cubicBezTo>
                      <a:pt x="15063" y="16667"/>
                      <a:pt x="15862" y="16588"/>
                      <a:pt x="16693" y="16419"/>
                    </a:cubicBezTo>
                    <a:cubicBezTo>
                      <a:pt x="24063" y="14919"/>
                      <a:pt x="27670" y="8823"/>
                      <a:pt x="29420" y="3573"/>
                    </a:cubicBezTo>
                    <a:lnTo>
                      <a:pt x="28349" y="3204"/>
                    </a:lnTo>
                    <a:lnTo>
                      <a:pt x="27004" y="2727"/>
                    </a:lnTo>
                    <a:lnTo>
                      <a:pt x="21920" y="941"/>
                    </a:lnTo>
                    <a:lnTo>
                      <a:pt x="21181" y="679"/>
                    </a:lnTo>
                    <a:cubicBezTo>
                      <a:pt x="21181" y="679"/>
                      <a:pt x="20196" y="1014"/>
                      <a:pt x="17889" y="1014"/>
                    </a:cubicBezTo>
                    <a:cubicBezTo>
                      <a:pt x="16020" y="1014"/>
                      <a:pt x="13284" y="795"/>
                      <a:pt x="95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9"/>
              <p:cNvSpPr/>
              <p:nvPr/>
            </p:nvSpPr>
            <p:spPr>
              <a:xfrm>
                <a:off x="3951675" y="756775"/>
                <a:ext cx="1118025" cy="1971100"/>
              </a:xfrm>
              <a:custGeom>
                <a:avLst/>
                <a:gdLst/>
                <a:ahLst/>
                <a:cxnLst/>
                <a:rect l="l" t="t" r="r" b="b"/>
                <a:pathLst>
                  <a:path w="44721" h="78844" extrusionOk="0">
                    <a:moveTo>
                      <a:pt x="34910" y="0"/>
                    </a:moveTo>
                    <a:cubicBezTo>
                      <a:pt x="32243" y="10442"/>
                      <a:pt x="23789" y="38005"/>
                      <a:pt x="5727" y="51661"/>
                    </a:cubicBezTo>
                    <a:cubicBezTo>
                      <a:pt x="4941" y="55495"/>
                      <a:pt x="3965" y="60162"/>
                      <a:pt x="2894" y="64949"/>
                    </a:cubicBezTo>
                    <a:cubicBezTo>
                      <a:pt x="2215" y="68080"/>
                      <a:pt x="1477" y="71259"/>
                      <a:pt x="739" y="74283"/>
                    </a:cubicBezTo>
                    <a:cubicBezTo>
                      <a:pt x="512" y="75200"/>
                      <a:pt x="274" y="76748"/>
                      <a:pt x="0" y="78843"/>
                    </a:cubicBezTo>
                    <a:cubicBezTo>
                      <a:pt x="0" y="78843"/>
                      <a:pt x="26539" y="74986"/>
                      <a:pt x="39065" y="34231"/>
                    </a:cubicBezTo>
                    <a:cubicBezTo>
                      <a:pt x="40958" y="28063"/>
                      <a:pt x="42530" y="21051"/>
                      <a:pt x="43649" y="13085"/>
                    </a:cubicBezTo>
                    <a:cubicBezTo>
                      <a:pt x="44077" y="10013"/>
                      <a:pt x="44435" y="6811"/>
                      <a:pt x="44720" y="3441"/>
                    </a:cubicBezTo>
                    <a:lnTo>
                      <a:pt x="42029" y="2501"/>
                    </a:lnTo>
                    <a:lnTo>
                      <a:pt x="349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9"/>
              <p:cNvSpPr/>
              <p:nvPr/>
            </p:nvSpPr>
            <p:spPr>
              <a:xfrm>
                <a:off x="3951675" y="819275"/>
                <a:ext cx="1118025" cy="1908600"/>
              </a:xfrm>
              <a:custGeom>
                <a:avLst/>
                <a:gdLst/>
                <a:ahLst/>
                <a:cxnLst/>
                <a:rect l="l" t="t" r="r" b="b"/>
                <a:pathLst>
                  <a:path w="44721" h="76344" extrusionOk="0">
                    <a:moveTo>
                      <a:pt x="42029" y="1"/>
                    </a:moveTo>
                    <a:cubicBezTo>
                      <a:pt x="38779" y="15764"/>
                      <a:pt x="28671" y="52138"/>
                      <a:pt x="2894" y="62449"/>
                    </a:cubicBezTo>
                    <a:cubicBezTo>
                      <a:pt x="2215" y="65580"/>
                      <a:pt x="1477" y="68759"/>
                      <a:pt x="739" y="71783"/>
                    </a:cubicBezTo>
                    <a:cubicBezTo>
                      <a:pt x="512" y="72700"/>
                      <a:pt x="274" y="74248"/>
                      <a:pt x="0" y="76343"/>
                    </a:cubicBezTo>
                    <a:cubicBezTo>
                      <a:pt x="0" y="76343"/>
                      <a:pt x="26539" y="72486"/>
                      <a:pt x="39065" y="31731"/>
                    </a:cubicBezTo>
                    <a:cubicBezTo>
                      <a:pt x="40958" y="25563"/>
                      <a:pt x="42530" y="18551"/>
                      <a:pt x="43649" y="10585"/>
                    </a:cubicBezTo>
                    <a:cubicBezTo>
                      <a:pt x="44077" y="7513"/>
                      <a:pt x="44435" y="4311"/>
                      <a:pt x="44720" y="941"/>
                    </a:cubicBezTo>
                    <a:lnTo>
                      <a:pt x="4202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9"/>
              <p:cNvSpPr/>
              <p:nvPr/>
            </p:nvSpPr>
            <p:spPr>
              <a:xfrm>
                <a:off x="3732000" y="5491575"/>
                <a:ext cx="1462700" cy="182500"/>
              </a:xfrm>
              <a:custGeom>
                <a:avLst/>
                <a:gdLst/>
                <a:ahLst/>
                <a:cxnLst/>
                <a:rect l="l" t="t" r="r" b="b"/>
                <a:pathLst>
                  <a:path w="58508" h="7300" extrusionOk="0">
                    <a:moveTo>
                      <a:pt x="58496" y="1"/>
                    </a:moveTo>
                    <a:cubicBezTo>
                      <a:pt x="48793" y="3849"/>
                      <a:pt x="38356" y="5009"/>
                      <a:pt x="29318" y="5009"/>
                    </a:cubicBezTo>
                    <a:cubicBezTo>
                      <a:pt x="25913" y="5009"/>
                      <a:pt x="22706" y="4844"/>
                      <a:pt x="19813" y="4596"/>
                    </a:cubicBezTo>
                    <a:cubicBezTo>
                      <a:pt x="11204" y="3870"/>
                      <a:pt x="4061" y="2322"/>
                      <a:pt x="155" y="1346"/>
                    </a:cubicBezTo>
                    <a:cubicBezTo>
                      <a:pt x="96" y="2168"/>
                      <a:pt x="48" y="2941"/>
                      <a:pt x="1" y="3656"/>
                    </a:cubicBezTo>
                    <a:cubicBezTo>
                      <a:pt x="4073" y="4656"/>
                      <a:pt x="11133" y="6144"/>
                      <a:pt x="19563" y="6871"/>
                    </a:cubicBezTo>
                    <a:cubicBezTo>
                      <a:pt x="22932" y="7156"/>
                      <a:pt x="26230" y="7299"/>
                      <a:pt x="29457" y="7299"/>
                    </a:cubicBezTo>
                    <a:cubicBezTo>
                      <a:pt x="33707" y="7299"/>
                      <a:pt x="37827" y="7049"/>
                      <a:pt x="41744" y="6549"/>
                    </a:cubicBezTo>
                    <a:cubicBezTo>
                      <a:pt x="47780" y="5775"/>
                      <a:pt x="53400" y="4394"/>
                      <a:pt x="58508" y="2441"/>
                    </a:cubicBezTo>
                    <a:cubicBezTo>
                      <a:pt x="58508" y="1679"/>
                      <a:pt x="58496" y="870"/>
                      <a:pt x="584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9"/>
              <p:cNvSpPr/>
              <p:nvPr/>
            </p:nvSpPr>
            <p:spPr>
              <a:xfrm>
                <a:off x="3743900" y="5302575"/>
                <a:ext cx="1449325" cy="181875"/>
              </a:xfrm>
              <a:custGeom>
                <a:avLst/>
                <a:gdLst/>
                <a:ahLst/>
                <a:cxnLst/>
                <a:rect l="l" t="t" r="r" b="b"/>
                <a:pathLst>
                  <a:path w="57973" h="7275" extrusionOk="0">
                    <a:moveTo>
                      <a:pt x="57949" y="0"/>
                    </a:moveTo>
                    <a:cubicBezTo>
                      <a:pt x="48255" y="3831"/>
                      <a:pt x="37846" y="4980"/>
                      <a:pt x="28828" y="4980"/>
                    </a:cubicBezTo>
                    <a:cubicBezTo>
                      <a:pt x="25429" y="4980"/>
                      <a:pt x="22228" y="4817"/>
                      <a:pt x="19337" y="4572"/>
                    </a:cubicBezTo>
                    <a:cubicBezTo>
                      <a:pt x="11074" y="3870"/>
                      <a:pt x="4156" y="2417"/>
                      <a:pt x="156" y="1441"/>
                    </a:cubicBezTo>
                    <a:cubicBezTo>
                      <a:pt x="108" y="2227"/>
                      <a:pt x="60" y="3001"/>
                      <a:pt x="1" y="3751"/>
                    </a:cubicBezTo>
                    <a:cubicBezTo>
                      <a:pt x="4144" y="4751"/>
                      <a:pt x="10990" y="6144"/>
                      <a:pt x="19087" y="6846"/>
                    </a:cubicBezTo>
                    <a:cubicBezTo>
                      <a:pt x="22456" y="7132"/>
                      <a:pt x="25754" y="7275"/>
                      <a:pt x="28981" y="7275"/>
                    </a:cubicBezTo>
                    <a:cubicBezTo>
                      <a:pt x="33231" y="7275"/>
                      <a:pt x="37351" y="7025"/>
                      <a:pt x="41268" y="6513"/>
                    </a:cubicBezTo>
                    <a:cubicBezTo>
                      <a:pt x="47292" y="5751"/>
                      <a:pt x="52876" y="4382"/>
                      <a:pt x="57972" y="2441"/>
                    </a:cubicBezTo>
                    <a:cubicBezTo>
                      <a:pt x="57972" y="1655"/>
                      <a:pt x="57960" y="834"/>
                      <a:pt x="579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9"/>
              <p:cNvSpPr/>
              <p:nvPr/>
            </p:nvSpPr>
            <p:spPr>
              <a:xfrm>
                <a:off x="3745700" y="886250"/>
                <a:ext cx="330725" cy="660225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26409" extrusionOk="0">
                    <a:moveTo>
                      <a:pt x="9775" y="1"/>
                    </a:moveTo>
                    <a:lnTo>
                      <a:pt x="119" y="12419"/>
                    </a:lnTo>
                    <a:lnTo>
                      <a:pt x="0" y="26409"/>
                    </a:lnTo>
                    <a:lnTo>
                      <a:pt x="11490" y="17550"/>
                    </a:lnTo>
                    <a:cubicBezTo>
                      <a:pt x="11490" y="17550"/>
                      <a:pt x="13228" y="4596"/>
                      <a:pt x="97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9"/>
              <p:cNvSpPr/>
              <p:nvPr/>
            </p:nvSpPr>
            <p:spPr>
              <a:xfrm>
                <a:off x="4316600" y="688275"/>
                <a:ext cx="381025" cy="198000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7920" extrusionOk="0">
                    <a:moveTo>
                      <a:pt x="6455" y="0"/>
                    </a:moveTo>
                    <a:cubicBezTo>
                      <a:pt x="5137" y="0"/>
                      <a:pt x="3864" y="14"/>
                      <a:pt x="2810" y="14"/>
                    </a:cubicBezTo>
                    <a:cubicBezTo>
                      <a:pt x="2810" y="14"/>
                      <a:pt x="1679" y="216"/>
                      <a:pt x="0" y="585"/>
                    </a:cubicBezTo>
                    <a:cubicBezTo>
                      <a:pt x="827" y="2399"/>
                      <a:pt x="3711" y="7919"/>
                      <a:pt x="8313" y="7919"/>
                    </a:cubicBezTo>
                    <a:cubicBezTo>
                      <a:pt x="8484" y="7919"/>
                      <a:pt x="8658" y="7912"/>
                      <a:pt x="8835" y="7896"/>
                    </a:cubicBezTo>
                    <a:cubicBezTo>
                      <a:pt x="13145" y="7503"/>
                      <a:pt x="14717" y="3181"/>
                      <a:pt x="15240" y="954"/>
                    </a:cubicBezTo>
                    <a:lnTo>
                      <a:pt x="14478" y="692"/>
                    </a:lnTo>
                    <a:cubicBezTo>
                      <a:pt x="13420" y="86"/>
                      <a:pt x="9795" y="0"/>
                      <a:pt x="6455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9"/>
              <p:cNvSpPr/>
              <p:nvPr/>
            </p:nvSpPr>
            <p:spPr>
              <a:xfrm>
                <a:off x="4747775" y="815100"/>
                <a:ext cx="335900" cy="511275"/>
              </a:xfrm>
              <a:custGeom>
                <a:avLst/>
                <a:gdLst/>
                <a:ahLst/>
                <a:cxnLst/>
                <a:rect l="l" t="t" r="r" b="b"/>
                <a:pathLst>
                  <a:path w="13436" h="20451" extrusionOk="0">
                    <a:moveTo>
                      <a:pt x="4280" y="1"/>
                    </a:moveTo>
                    <a:cubicBezTo>
                      <a:pt x="4280" y="1"/>
                      <a:pt x="2458" y="3097"/>
                      <a:pt x="1458" y="4930"/>
                    </a:cubicBezTo>
                    <a:cubicBezTo>
                      <a:pt x="446" y="6764"/>
                      <a:pt x="506" y="8919"/>
                      <a:pt x="160" y="10883"/>
                    </a:cubicBezTo>
                    <a:cubicBezTo>
                      <a:pt x="0" y="11826"/>
                      <a:pt x="296" y="12253"/>
                      <a:pt x="731" y="12253"/>
                    </a:cubicBezTo>
                    <a:cubicBezTo>
                      <a:pt x="1204" y="12253"/>
                      <a:pt x="1841" y="11751"/>
                      <a:pt x="2244" y="10859"/>
                    </a:cubicBezTo>
                    <a:cubicBezTo>
                      <a:pt x="2927" y="9357"/>
                      <a:pt x="3452" y="7707"/>
                      <a:pt x="3901" y="7707"/>
                    </a:cubicBezTo>
                    <a:cubicBezTo>
                      <a:pt x="3961" y="7707"/>
                      <a:pt x="4020" y="7736"/>
                      <a:pt x="4078" y="7800"/>
                    </a:cubicBezTo>
                    <a:cubicBezTo>
                      <a:pt x="4566" y="8335"/>
                      <a:pt x="3982" y="16551"/>
                      <a:pt x="5244" y="18348"/>
                    </a:cubicBezTo>
                    <a:cubicBezTo>
                      <a:pt x="5385" y="18550"/>
                      <a:pt x="5513" y="18640"/>
                      <a:pt x="5628" y="18640"/>
                    </a:cubicBezTo>
                    <a:cubicBezTo>
                      <a:pt x="6552" y="18640"/>
                      <a:pt x="6721" y="12943"/>
                      <a:pt x="6721" y="12943"/>
                    </a:cubicBezTo>
                    <a:cubicBezTo>
                      <a:pt x="6721" y="12943"/>
                      <a:pt x="7149" y="19861"/>
                      <a:pt x="8340" y="20420"/>
                    </a:cubicBezTo>
                    <a:cubicBezTo>
                      <a:pt x="8384" y="20441"/>
                      <a:pt x="8426" y="20451"/>
                      <a:pt x="8465" y="20451"/>
                    </a:cubicBezTo>
                    <a:cubicBezTo>
                      <a:pt x="9493" y="20451"/>
                      <a:pt x="9019" y="13709"/>
                      <a:pt x="9019" y="13705"/>
                    </a:cubicBezTo>
                    <a:lnTo>
                      <a:pt x="9019" y="13705"/>
                    </a:lnTo>
                    <a:cubicBezTo>
                      <a:pt x="9019" y="13709"/>
                      <a:pt x="9434" y="18829"/>
                      <a:pt x="10549" y="18829"/>
                    </a:cubicBezTo>
                    <a:cubicBezTo>
                      <a:pt x="10566" y="18829"/>
                      <a:pt x="10584" y="18827"/>
                      <a:pt x="10602" y="18825"/>
                    </a:cubicBezTo>
                    <a:cubicBezTo>
                      <a:pt x="11436" y="18694"/>
                      <a:pt x="11221" y="14407"/>
                      <a:pt x="11055" y="12312"/>
                    </a:cubicBezTo>
                    <a:lnTo>
                      <a:pt x="11055" y="12312"/>
                    </a:lnTo>
                    <a:cubicBezTo>
                      <a:pt x="11055" y="12314"/>
                      <a:pt x="11558" y="16987"/>
                      <a:pt x="12279" y="16987"/>
                    </a:cubicBezTo>
                    <a:cubicBezTo>
                      <a:pt x="12319" y="16987"/>
                      <a:pt x="12359" y="16973"/>
                      <a:pt x="12400" y="16943"/>
                    </a:cubicBezTo>
                    <a:cubicBezTo>
                      <a:pt x="13400" y="16217"/>
                      <a:pt x="13436" y="6240"/>
                      <a:pt x="11245" y="537"/>
                    </a:cubicBez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9"/>
              <p:cNvSpPr/>
              <p:nvPr/>
            </p:nvSpPr>
            <p:spPr>
              <a:xfrm>
                <a:off x="4664850" y="480250"/>
                <a:ext cx="370325" cy="359275"/>
              </a:xfrm>
              <a:custGeom>
                <a:avLst/>
                <a:gdLst/>
                <a:ahLst/>
                <a:cxnLst/>
                <a:rect l="l" t="t" r="r" b="b"/>
                <a:pathLst>
                  <a:path w="14813" h="14371" extrusionOk="0">
                    <a:moveTo>
                      <a:pt x="406" y="0"/>
                    </a:moveTo>
                    <a:cubicBezTo>
                      <a:pt x="1" y="2501"/>
                      <a:pt x="48" y="4453"/>
                      <a:pt x="48" y="4453"/>
                    </a:cubicBezTo>
                    <a:cubicBezTo>
                      <a:pt x="48" y="6144"/>
                      <a:pt x="310" y="8894"/>
                      <a:pt x="310" y="8894"/>
                    </a:cubicBezTo>
                    <a:cubicBezTo>
                      <a:pt x="3751" y="10276"/>
                      <a:pt x="6335" y="11299"/>
                      <a:pt x="7680" y="13514"/>
                    </a:cubicBezTo>
                    <a:lnTo>
                      <a:pt x="10681" y="14169"/>
                    </a:lnTo>
                    <a:cubicBezTo>
                      <a:pt x="10824" y="14205"/>
                      <a:pt x="10955" y="14228"/>
                      <a:pt x="11097" y="14252"/>
                    </a:cubicBezTo>
                    <a:cubicBezTo>
                      <a:pt x="11732" y="14338"/>
                      <a:pt x="12333" y="14371"/>
                      <a:pt x="12859" y="14371"/>
                    </a:cubicBezTo>
                    <a:cubicBezTo>
                      <a:pt x="14020" y="14371"/>
                      <a:pt x="14813" y="14208"/>
                      <a:pt x="14788" y="14086"/>
                    </a:cubicBezTo>
                    <a:cubicBezTo>
                      <a:pt x="13157" y="5453"/>
                      <a:pt x="406" y="0"/>
                      <a:pt x="4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9"/>
              <p:cNvSpPr/>
              <p:nvPr/>
            </p:nvSpPr>
            <p:spPr>
              <a:xfrm>
                <a:off x="3979350" y="815100"/>
                <a:ext cx="331300" cy="481425"/>
              </a:xfrm>
              <a:custGeom>
                <a:avLst/>
                <a:gdLst/>
                <a:ahLst/>
                <a:cxnLst/>
                <a:rect l="l" t="t" r="r" b="b"/>
                <a:pathLst>
                  <a:path w="13252" h="19257" extrusionOk="0">
                    <a:moveTo>
                      <a:pt x="8764" y="1"/>
                    </a:moveTo>
                    <a:lnTo>
                      <a:pt x="1608" y="692"/>
                    </a:lnTo>
                    <a:cubicBezTo>
                      <a:pt x="1" y="6109"/>
                      <a:pt x="1179" y="15705"/>
                      <a:pt x="2156" y="16301"/>
                    </a:cubicBezTo>
                    <a:cubicBezTo>
                      <a:pt x="2191" y="16323"/>
                      <a:pt x="2226" y="16334"/>
                      <a:pt x="2259" y="16334"/>
                    </a:cubicBezTo>
                    <a:cubicBezTo>
                      <a:pt x="2931" y="16334"/>
                      <a:pt x="3061" y="11931"/>
                      <a:pt x="3061" y="11931"/>
                    </a:cubicBezTo>
                    <a:cubicBezTo>
                      <a:pt x="3061" y="13884"/>
                      <a:pt x="3180" y="17848"/>
                      <a:pt x="3954" y="17908"/>
                    </a:cubicBezTo>
                    <a:cubicBezTo>
                      <a:pt x="3963" y="17909"/>
                      <a:pt x="3971" y="17909"/>
                      <a:pt x="3980" y="17909"/>
                    </a:cubicBezTo>
                    <a:cubicBezTo>
                      <a:pt x="5025" y="17909"/>
                      <a:pt x="5049" y="13062"/>
                      <a:pt x="5049" y="13062"/>
                    </a:cubicBezTo>
                    <a:cubicBezTo>
                      <a:pt x="5049" y="13062"/>
                      <a:pt x="5093" y="19256"/>
                      <a:pt x="6025" y="19256"/>
                    </a:cubicBezTo>
                    <a:cubicBezTo>
                      <a:pt x="6067" y="19256"/>
                      <a:pt x="6111" y="19244"/>
                      <a:pt x="6156" y="19218"/>
                    </a:cubicBezTo>
                    <a:cubicBezTo>
                      <a:pt x="7216" y="18622"/>
                      <a:pt x="7109" y="12194"/>
                      <a:pt x="7109" y="12193"/>
                    </a:cubicBezTo>
                    <a:lnTo>
                      <a:pt x="7109" y="12193"/>
                    </a:lnTo>
                    <a:cubicBezTo>
                      <a:pt x="7109" y="12194"/>
                      <a:pt x="7675" y="17383"/>
                      <a:pt x="8521" y="17383"/>
                    </a:cubicBezTo>
                    <a:cubicBezTo>
                      <a:pt x="8633" y="17383"/>
                      <a:pt x="8750" y="17292"/>
                      <a:pt x="8871" y="17086"/>
                    </a:cubicBezTo>
                    <a:cubicBezTo>
                      <a:pt x="9907" y="15324"/>
                      <a:pt x="8776" y="7788"/>
                      <a:pt x="9180" y="7252"/>
                    </a:cubicBezTo>
                    <a:cubicBezTo>
                      <a:pt x="9233" y="7186"/>
                      <a:pt x="9290" y="7155"/>
                      <a:pt x="9350" y="7155"/>
                    </a:cubicBezTo>
                    <a:cubicBezTo>
                      <a:pt x="9768" y="7155"/>
                      <a:pt x="10369" y="8623"/>
                      <a:pt x="11097" y="9955"/>
                    </a:cubicBezTo>
                    <a:cubicBezTo>
                      <a:pt x="11521" y="10712"/>
                      <a:pt x="12117" y="11126"/>
                      <a:pt x="12551" y="11126"/>
                    </a:cubicBezTo>
                    <a:cubicBezTo>
                      <a:pt x="12982" y="11126"/>
                      <a:pt x="13252" y="10715"/>
                      <a:pt x="13026" y="9824"/>
                    </a:cubicBezTo>
                    <a:cubicBezTo>
                      <a:pt x="12562" y="8026"/>
                      <a:pt x="12467" y="6025"/>
                      <a:pt x="11395" y="4418"/>
                    </a:cubicBezTo>
                    <a:cubicBezTo>
                      <a:pt x="10335" y="2799"/>
                      <a:pt x="8764" y="1"/>
                      <a:pt x="87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9"/>
              <p:cNvSpPr/>
              <p:nvPr/>
            </p:nvSpPr>
            <p:spPr>
              <a:xfrm>
                <a:off x="4019125" y="538300"/>
                <a:ext cx="359400" cy="301225"/>
              </a:xfrm>
              <a:custGeom>
                <a:avLst/>
                <a:gdLst/>
                <a:ahLst/>
                <a:cxnLst/>
                <a:rect l="l" t="t" r="r" b="b"/>
                <a:pathLst>
                  <a:path w="14376" h="12049" extrusionOk="0">
                    <a:moveTo>
                      <a:pt x="9983" y="0"/>
                    </a:moveTo>
                    <a:cubicBezTo>
                      <a:pt x="6196" y="2417"/>
                      <a:pt x="981" y="6703"/>
                      <a:pt x="17" y="11764"/>
                    </a:cubicBezTo>
                    <a:cubicBezTo>
                      <a:pt x="1" y="11886"/>
                      <a:pt x="797" y="12049"/>
                      <a:pt x="1958" y="12049"/>
                    </a:cubicBezTo>
                    <a:cubicBezTo>
                      <a:pt x="2484" y="12049"/>
                      <a:pt x="3085" y="12016"/>
                      <a:pt x="3720" y="11930"/>
                    </a:cubicBezTo>
                    <a:cubicBezTo>
                      <a:pt x="3851" y="11906"/>
                      <a:pt x="3994" y="11883"/>
                      <a:pt x="4125" y="11847"/>
                    </a:cubicBezTo>
                    <a:lnTo>
                      <a:pt x="7137" y="11192"/>
                    </a:lnTo>
                    <a:cubicBezTo>
                      <a:pt x="8173" y="9478"/>
                      <a:pt x="9959" y="8477"/>
                      <a:pt x="12328" y="7465"/>
                    </a:cubicBezTo>
                    <a:cubicBezTo>
                      <a:pt x="12923" y="7203"/>
                      <a:pt x="13566" y="6953"/>
                      <a:pt x="14233" y="6680"/>
                    </a:cubicBezTo>
                    <a:cubicBezTo>
                      <a:pt x="14257" y="6489"/>
                      <a:pt x="14269" y="6287"/>
                      <a:pt x="14281" y="6096"/>
                    </a:cubicBezTo>
                    <a:cubicBezTo>
                      <a:pt x="14376" y="4703"/>
                      <a:pt x="14305" y="3203"/>
                      <a:pt x="14162" y="2024"/>
                    </a:cubicBezTo>
                    <a:cubicBezTo>
                      <a:pt x="13697" y="1965"/>
                      <a:pt x="13185" y="1822"/>
                      <a:pt x="12709" y="1691"/>
                    </a:cubicBezTo>
                    <a:cubicBezTo>
                      <a:pt x="11483" y="1381"/>
                      <a:pt x="10923" y="750"/>
                      <a:pt x="9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9"/>
              <p:cNvSpPr/>
              <p:nvPr/>
            </p:nvSpPr>
            <p:spPr>
              <a:xfrm>
                <a:off x="4350825" y="364675"/>
                <a:ext cx="343225" cy="391625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15665" extrusionOk="0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2819" y="15183"/>
                      <a:pt x="4879" y="15665"/>
                      <a:pt x="6938" y="15665"/>
                    </a:cubicBezTo>
                    <a:cubicBezTo>
                      <a:pt x="9004" y="15665"/>
                      <a:pt x="11070" y="15180"/>
                      <a:pt x="13026" y="14208"/>
                    </a:cubicBezTo>
                    <a:cubicBezTo>
                      <a:pt x="12633" y="10981"/>
                      <a:pt x="12621" y="8564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9"/>
              <p:cNvSpPr/>
              <p:nvPr/>
            </p:nvSpPr>
            <p:spPr>
              <a:xfrm>
                <a:off x="4350825" y="364675"/>
                <a:ext cx="343225" cy="355500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14220" extrusionOk="0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7049" y="13315"/>
                      <a:pt x="11014" y="9445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9"/>
              <p:cNvSpPr/>
              <p:nvPr/>
            </p:nvSpPr>
            <p:spPr>
              <a:xfrm>
                <a:off x="4038300" y="-680600"/>
                <a:ext cx="1114725" cy="1157750"/>
              </a:xfrm>
              <a:custGeom>
                <a:avLst/>
                <a:gdLst/>
                <a:ahLst/>
                <a:cxnLst/>
                <a:rect l="l" t="t" r="r" b="b"/>
                <a:pathLst>
                  <a:path w="44589" h="46310" extrusionOk="0">
                    <a:moveTo>
                      <a:pt x="32218" y="0"/>
                    </a:moveTo>
                    <a:cubicBezTo>
                      <a:pt x="26003" y="0"/>
                      <a:pt x="20848" y="4596"/>
                      <a:pt x="19979" y="10573"/>
                    </a:cubicBezTo>
                    <a:cubicBezTo>
                      <a:pt x="19612" y="10547"/>
                      <a:pt x="19245" y="10534"/>
                      <a:pt x="18879" y="10534"/>
                    </a:cubicBezTo>
                    <a:cubicBezTo>
                      <a:pt x="12172" y="10534"/>
                      <a:pt x="5772" y="14773"/>
                      <a:pt x="3548" y="19312"/>
                    </a:cubicBezTo>
                    <a:cubicBezTo>
                      <a:pt x="0" y="26622"/>
                      <a:pt x="48" y="39946"/>
                      <a:pt x="8775" y="43910"/>
                    </a:cubicBezTo>
                    <a:cubicBezTo>
                      <a:pt x="12930" y="45792"/>
                      <a:pt x="14478" y="46208"/>
                      <a:pt x="17895" y="46303"/>
                    </a:cubicBezTo>
                    <a:cubicBezTo>
                      <a:pt x="18048" y="46308"/>
                      <a:pt x="18201" y="46310"/>
                      <a:pt x="18354" y="46310"/>
                    </a:cubicBezTo>
                    <a:cubicBezTo>
                      <a:pt x="27083" y="46310"/>
                      <a:pt x="34428" y="39650"/>
                      <a:pt x="35493" y="30933"/>
                    </a:cubicBezTo>
                    <a:cubicBezTo>
                      <a:pt x="35743" y="28897"/>
                      <a:pt x="36147" y="26670"/>
                      <a:pt x="36005" y="24146"/>
                    </a:cubicBezTo>
                    <a:cubicBezTo>
                      <a:pt x="40981" y="22551"/>
                      <a:pt x="44589" y="17883"/>
                      <a:pt x="44589" y="12371"/>
                    </a:cubicBezTo>
                    <a:cubicBezTo>
                      <a:pt x="44589" y="5537"/>
                      <a:pt x="39053" y="0"/>
                      <a:pt x="32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9"/>
              <p:cNvSpPr/>
              <p:nvPr/>
            </p:nvSpPr>
            <p:spPr>
              <a:xfrm>
                <a:off x="4768750" y="-28750"/>
                <a:ext cx="3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37" extrusionOk="0">
                    <a:moveTo>
                      <a:pt x="0" y="1"/>
                    </a:moveTo>
                    <a:cubicBezTo>
                      <a:pt x="12" y="25"/>
                      <a:pt x="12" y="37"/>
                      <a:pt x="12" y="37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9"/>
              <p:cNvSpPr/>
              <p:nvPr/>
            </p:nvSpPr>
            <p:spPr>
              <a:xfrm>
                <a:off x="4099300" y="-247700"/>
                <a:ext cx="674225" cy="850175"/>
              </a:xfrm>
              <a:custGeom>
                <a:avLst/>
                <a:gdLst/>
                <a:ahLst/>
                <a:cxnLst/>
                <a:rect l="l" t="t" r="r" b="b"/>
                <a:pathLst>
                  <a:path w="26969" h="34007" extrusionOk="0">
                    <a:moveTo>
                      <a:pt x="14247" y="1"/>
                    </a:moveTo>
                    <a:cubicBezTo>
                      <a:pt x="13675" y="1"/>
                      <a:pt x="13078" y="18"/>
                      <a:pt x="12455" y="55"/>
                    </a:cubicBezTo>
                    <a:cubicBezTo>
                      <a:pt x="7133" y="365"/>
                      <a:pt x="4001" y="2937"/>
                      <a:pt x="2227" y="5366"/>
                    </a:cubicBezTo>
                    <a:cubicBezTo>
                      <a:pt x="2180" y="5425"/>
                      <a:pt x="2144" y="5485"/>
                      <a:pt x="2108" y="5544"/>
                    </a:cubicBezTo>
                    <a:cubicBezTo>
                      <a:pt x="1525" y="6354"/>
                      <a:pt x="1096" y="7151"/>
                      <a:pt x="787" y="7830"/>
                    </a:cubicBezTo>
                    <a:cubicBezTo>
                      <a:pt x="322" y="8830"/>
                      <a:pt x="60" y="9926"/>
                      <a:pt x="1" y="11033"/>
                    </a:cubicBezTo>
                    <a:cubicBezTo>
                      <a:pt x="1" y="11223"/>
                      <a:pt x="1" y="11354"/>
                      <a:pt x="13" y="11366"/>
                    </a:cubicBezTo>
                    <a:cubicBezTo>
                      <a:pt x="13" y="11723"/>
                      <a:pt x="25" y="13224"/>
                      <a:pt x="215" y="15295"/>
                    </a:cubicBezTo>
                    <a:cubicBezTo>
                      <a:pt x="322" y="16379"/>
                      <a:pt x="465" y="17617"/>
                      <a:pt x="691" y="18927"/>
                    </a:cubicBezTo>
                    <a:cubicBezTo>
                      <a:pt x="1656" y="24773"/>
                      <a:pt x="4037" y="32083"/>
                      <a:pt x="9871" y="33595"/>
                    </a:cubicBezTo>
                    <a:cubicBezTo>
                      <a:pt x="10945" y="33874"/>
                      <a:pt x="11974" y="34007"/>
                      <a:pt x="12957" y="34007"/>
                    </a:cubicBezTo>
                    <a:cubicBezTo>
                      <a:pt x="18718" y="34007"/>
                      <a:pt x="22882" y="29453"/>
                      <a:pt x="25099" y="23249"/>
                    </a:cubicBezTo>
                    <a:cubicBezTo>
                      <a:pt x="25230" y="22880"/>
                      <a:pt x="25349" y="22522"/>
                      <a:pt x="25468" y="22153"/>
                    </a:cubicBezTo>
                    <a:cubicBezTo>
                      <a:pt x="25492" y="22046"/>
                      <a:pt x="25528" y="21951"/>
                      <a:pt x="25552" y="21844"/>
                    </a:cubicBezTo>
                    <a:cubicBezTo>
                      <a:pt x="25671" y="21475"/>
                      <a:pt x="25778" y="21106"/>
                      <a:pt x="25873" y="20725"/>
                    </a:cubicBezTo>
                    <a:cubicBezTo>
                      <a:pt x="26611" y="17867"/>
                      <a:pt x="26969" y="14783"/>
                      <a:pt x="26945" y="11688"/>
                    </a:cubicBezTo>
                    <a:cubicBezTo>
                      <a:pt x="26933" y="10723"/>
                      <a:pt x="26885" y="9747"/>
                      <a:pt x="26790" y="8795"/>
                    </a:cubicBezTo>
                    <a:cubicBezTo>
                      <a:pt x="26790" y="8795"/>
                      <a:pt x="26623" y="7032"/>
                      <a:pt x="26623" y="7009"/>
                    </a:cubicBezTo>
                    <a:cubicBezTo>
                      <a:pt x="25831" y="4039"/>
                      <a:pt x="22870" y="1"/>
                      <a:pt x="14247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9"/>
              <p:cNvSpPr/>
              <p:nvPr/>
            </p:nvSpPr>
            <p:spPr>
              <a:xfrm>
                <a:off x="4139200" y="-278850"/>
                <a:ext cx="661400" cy="755850"/>
              </a:xfrm>
              <a:custGeom>
                <a:avLst/>
                <a:gdLst/>
                <a:ahLst/>
                <a:cxnLst/>
                <a:rect l="l" t="t" r="r" b="b"/>
                <a:pathLst>
                  <a:path w="26456" h="30234" extrusionOk="0">
                    <a:moveTo>
                      <a:pt x="12400" y="1"/>
                    </a:moveTo>
                    <a:cubicBezTo>
                      <a:pt x="11864" y="1"/>
                      <a:pt x="11311" y="17"/>
                      <a:pt x="10740" y="51"/>
                    </a:cubicBezTo>
                    <a:cubicBezTo>
                      <a:pt x="5418" y="373"/>
                      <a:pt x="1786" y="3623"/>
                      <a:pt x="0" y="6052"/>
                    </a:cubicBezTo>
                    <a:cubicBezTo>
                      <a:pt x="3536" y="10517"/>
                      <a:pt x="13073" y="16898"/>
                      <a:pt x="13073" y="16898"/>
                    </a:cubicBezTo>
                    <a:cubicBezTo>
                      <a:pt x="15240" y="18089"/>
                      <a:pt x="17110" y="18732"/>
                      <a:pt x="18526" y="18982"/>
                    </a:cubicBezTo>
                    <a:cubicBezTo>
                      <a:pt x="18884" y="19875"/>
                      <a:pt x="19074" y="20959"/>
                      <a:pt x="18717" y="22018"/>
                    </a:cubicBezTo>
                    <a:cubicBezTo>
                      <a:pt x="17872" y="24578"/>
                      <a:pt x="16443" y="28376"/>
                      <a:pt x="19003" y="30233"/>
                    </a:cubicBezTo>
                    <a:cubicBezTo>
                      <a:pt x="19003" y="30233"/>
                      <a:pt x="17693" y="28186"/>
                      <a:pt x="19003" y="25864"/>
                    </a:cubicBezTo>
                    <a:cubicBezTo>
                      <a:pt x="20312" y="23554"/>
                      <a:pt x="23325" y="21292"/>
                      <a:pt x="22301" y="18077"/>
                    </a:cubicBezTo>
                    <a:cubicBezTo>
                      <a:pt x="22813" y="17506"/>
                      <a:pt x="22872" y="16637"/>
                      <a:pt x="23098" y="15696"/>
                    </a:cubicBezTo>
                    <a:cubicBezTo>
                      <a:pt x="23610" y="13636"/>
                      <a:pt x="26075" y="13398"/>
                      <a:pt x="26075" y="13398"/>
                    </a:cubicBezTo>
                    <a:cubicBezTo>
                      <a:pt x="26075" y="13398"/>
                      <a:pt x="26456" y="10993"/>
                      <a:pt x="26373" y="10041"/>
                    </a:cubicBezTo>
                    <a:cubicBezTo>
                      <a:pt x="26373" y="10041"/>
                      <a:pt x="25980" y="7469"/>
                      <a:pt x="25980" y="7445"/>
                    </a:cubicBezTo>
                    <a:cubicBezTo>
                      <a:pt x="25183" y="4459"/>
                      <a:pt x="21242" y="1"/>
                      <a:pt x="12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9"/>
              <p:cNvSpPr/>
              <p:nvPr/>
            </p:nvSpPr>
            <p:spPr>
              <a:xfrm>
                <a:off x="4665450" y="46625"/>
                <a:ext cx="206375" cy="26132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0453" extrusionOk="0">
                    <a:moveTo>
                      <a:pt x="4883" y="1"/>
                    </a:moveTo>
                    <a:cubicBezTo>
                      <a:pt x="3401" y="1"/>
                      <a:pt x="1834" y="939"/>
                      <a:pt x="1834" y="939"/>
                    </a:cubicBezTo>
                    <a:cubicBezTo>
                      <a:pt x="1" y="5403"/>
                      <a:pt x="1108" y="10345"/>
                      <a:pt x="1108" y="10345"/>
                    </a:cubicBezTo>
                    <a:cubicBezTo>
                      <a:pt x="1422" y="10418"/>
                      <a:pt x="1726" y="10453"/>
                      <a:pt x="2020" y="10453"/>
                    </a:cubicBezTo>
                    <a:cubicBezTo>
                      <a:pt x="6238" y="10453"/>
                      <a:pt x="8255" y="3275"/>
                      <a:pt x="6930" y="1082"/>
                    </a:cubicBezTo>
                    <a:cubicBezTo>
                      <a:pt x="6438" y="267"/>
                      <a:pt x="5672" y="1"/>
                      <a:pt x="4883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9"/>
              <p:cNvSpPr/>
              <p:nvPr/>
            </p:nvSpPr>
            <p:spPr>
              <a:xfrm>
                <a:off x="4669025" y="296300"/>
                <a:ext cx="670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49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64" y="1223"/>
                      <a:pt x="1578" y="1489"/>
                      <a:pt x="2264" y="1489"/>
                    </a:cubicBezTo>
                    <a:cubicBezTo>
                      <a:pt x="2280" y="1489"/>
                      <a:pt x="2295" y="1489"/>
                      <a:pt x="2310" y="1489"/>
                    </a:cubicBezTo>
                    <a:cubicBezTo>
                      <a:pt x="2441" y="1131"/>
                      <a:pt x="2560" y="762"/>
                      <a:pt x="2679" y="393"/>
                    </a:cubicBezTo>
                    <a:lnTo>
                      <a:pt x="2679" y="393"/>
                    </a:lnTo>
                    <a:cubicBezTo>
                      <a:pt x="2468" y="469"/>
                      <a:pt x="2235" y="499"/>
                      <a:pt x="1998" y="499"/>
                    </a:cubicBezTo>
                    <a:cubicBezTo>
                      <a:pt x="1036" y="49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9"/>
              <p:cNvSpPr/>
              <p:nvPr/>
            </p:nvSpPr>
            <p:spPr>
              <a:xfrm>
                <a:off x="976000" y="5720150"/>
                <a:ext cx="18367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8519" extrusionOk="0">
                    <a:moveTo>
                      <a:pt x="2378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7" y="8518"/>
                    </a:cubicBezTo>
                    <a:cubicBezTo>
                      <a:pt x="4221" y="8518"/>
                      <a:pt x="4917" y="8453"/>
                      <a:pt x="5632" y="8324"/>
                    </a:cubicBezTo>
                    <a:lnTo>
                      <a:pt x="7347" y="1311"/>
                    </a:lnTo>
                    <a:cubicBezTo>
                      <a:pt x="7347" y="1311"/>
                      <a:pt x="4816" y="0"/>
                      <a:pt x="237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9"/>
              <p:cNvSpPr/>
              <p:nvPr/>
            </p:nvSpPr>
            <p:spPr>
              <a:xfrm>
                <a:off x="2019000" y="5744800"/>
                <a:ext cx="183675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8398" extrusionOk="0">
                    <a:moveTo>
                      <a:pt x="4959" y="0"/>
                    </a:moveTo>
                    <a:cubicBezTo>
                      <a:pt x="2524" y="0"/>
                      <a:pt x="0" y="1302"/>
                      <a:pt x="0" y="1302"/>
                    </a:cubicBezTo>
                    <a:lnTo>
                      <a:pt x="857" y="8398"/>
                    </a:lnTo>
                    <a:lnTo>
                      <a:pt x="6299" y="7921"/>
                    </a:lnTo>
                    <a:lnTo>
                      <a:pt x="7346" y="575"/>
                    </a:lnTo>
                    <a:cubicBezTo>
                      <a:pt x="6633" y="156"/>
                      <a:pt x="5801" y="0"/>
                      <a:pt x="495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9"/>
              <p:cNvSpPr/>
              <p:nvPr/>
            </p:nvSpPr>
            <p:spPr>
              <a:xfrm>
                <a:off x="956950" y="2727850"/>
                <a:ext cx="1430575" cy="3086125"/>
              </a:xfrm>
              <a:custGeom>
                <a:avLst/>
                <a:gdLst/>
                <a:ahLst/>
                <a:cxnLst/>
                <a:rect l="l" t="t" r="r" b="b"/>
                <a:pathLst>
                  <a:path w="57223" h="123445" extrusionOk="0">
                    <a:moveTo>
                      <a:pt x="53591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64" y="122289"/>
                    </a:lnTo>
                    <a:lnTo>
                      <a:pt x="28468" y="16764"/>
                    </a:lnTo>
                    <a:cubicBezTo>
                      <a:pt x="28468" y="16764"/>
                      <a:pt x="29860" y="16653"/>
                      <a:pt x="31208" y="16653"/>
                    </a:cubicBezTo>
                    <a:cubicBezTo>
                      <a:pt x="31882" y="16653"/>
                      <a:pt x="32544" y="16681"/>
                      <a:pt x="33017" y="16764"/>
                    </a:cubicBezTo>
                    <a:lnTo>
                      <a:pt x="41934" y="123444"/>
                    </a:lnTo>
                    <a:lnTo>
                      <a:pt x="50257" y="122003"/>
                    </a:lnTo>
                    <a:cubicBezTo>
                      <a:pt x="50257" y="122003"/>
                      <a:pt x="57222" y="41208"/>
                      <a:pt x="53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9"/>
              <p:cNvSpPr/>
              <p:nvPr/>
            </p:nvSpPr>
            <p:spPr>
              <a:xfrm>
                <a:off x="1130475" y="3255950"/>
                <a:ext cx="456950" cy="2444300"/>
              </a:xfrm>
              <a:custGeom>
                <a:avLst/>
                <a:gdLst/>
                <a:ahLst/>
                <a:cxnLst/>
                <a:rect l="l" t="t" r="r" b="b"/>
                <a:pathLst>
                  <a:path w="18278" h="97772" extrusionOk="0">
                    <a:moveTo>
                      <a:pt x="17877" y="1"/>
                    </a:moveTo>
                    <a:cubicBezTo>
                      <a:pt x="17706" y="1"/>
                      <a:pt x="17558" y="130"/>
                      <a:pt x="17527" y="296"/>
                    </a:cubicBezTo>
                    <a:lnTo>
                      <a:pt x="37" y="97343"/>
                    </a:lnTo>
                    <a:cubicBezTo>
                      <a:pt x="1" y="97546"/>
                      <a:pt x="120" y="97736"/>
                      <a:pt x="322" y="97772"/>
                    </a:cubicBezTo>
                    <a:lnTo>
                      <a:pt x="382" y="97772"/>
                    </a:lnTo>
                    <a:cubicBezTo>
                      <a:pt x="561" y="97772"/>
                      <a:pt x="703" y="97653"/>
                      <a:pt x="739" y="97474"/>
                    </a:cubicBezTo>
                    <a:lnTo>
                      <a:pt x="18241" y="427"/>
                    </a:lnTo>
                    <a:cubicBezTo>
                      <a:pt x="18277" y="224"/>
                      <a:pt x="18146" y="46"/>
                      <a:pt x="17956" y="10"/>
                    </a:cubicBezTo>
                    <a:cubicBezTo>
                      <a:pt x="17929" y="4"/>
                      <a:pt x="17903" y="1"/>
                      <a:pt x="1787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9"/>
              <p:cNvSpPr/>
              <p:nvPr/>
            </p:nvSpPr>
            <p:spPr>
              <a:xfrm>
                <a:off x="1653175" y="2785875"/>
                <a:ext cx="147050" cy="288175"/>
              </a:xfrm>
              <a:custGeom>
                <a:avLst/>
                <a:gdLst/>
                <a:ahLst/>
                <a:cxnLst/>
                <a:rect l="l" t="t" r="r" b="b"/>
                <a:pathLst>
                  <a:path w="5882" h="11527" extrusionOk="0">
                    <a:moveTo>
                      <a:pt x="5513" y="0"/>
                    </a:moveTo>
                    <a:cubicBezTo>
                      <a:pt x="5321" y="0"/>
                      <a:pt x="5155" y="140"/>
                      <a:pt x="5144" y="334"/>
                    </a:cubicBezTo>
                    <a:lnTo>
                      <a:pt x="4418" y="8216"/>
                    </a:lnTo>
                    <a:cubicBezTo>
                      <a:pt x="4287" y="9693"/>
                      <a:pt x="3060" y="10812"/>
                      <a:pt x="1584" y="10812"/>
                    </a:cubicBezTo>
                    <a:lnTo>
                      <a:pt x="358" y="10812"/>
                    </a:lnTo>
                    <a:cubicBezTo>
                      <a:pt x="167" y="10812"/>
                      <a:pt x="0" y="10967"/>
                      <a:pt x="0" y="11169"/>
                    </a:cubicBezTo>
                    <a:cubicBezTo>
                      <a:pt x="0" y="11372"/>
                      <a:pt x="167" y="11526"/>
                      <a:pt x="358" y="11526"/>
                    </a:cubicBezTo>
                    <a:lnTo>
                      <a:pt x="1584" y="11526"/>
                    </a:lnTo>
                    <a:cubicBezTo>
                      <a:pt x="3441" y="11526"/>
                      <a:pt x="4965" y="10133"/>
                      <a:pt x="5132" y="8288"/>
                    </a:cubicBezTo>
                    <a:lnTo>
                      <a:pt x="5858" y="394"/>
                    </a:lnTo>
                    <a:cubicBezTo>
                      <a:pt x="5882" y="203"/>
                      <a:pt x="5727" y="25"/>
                      <a:pt x="5537" y="1"/>
                    </a:cubicBezTo>
                    <a:cubicBezTo>
                      <a:pt x="5529" y="1"/>
                      <a:pt x="5521" y="0"/>
                      <a:pt x="5513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9"/>
              <p:cNvSpPr/>
              <p:nvPr/>
            </p:nvSpPr>
            <p:spPr>
              <a:xfrm>
                <a:off x="1866000" y="3254350"/>
                <a:ext cx="208975" cy="2478050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9122" extrusionOk="0">
                    <a:moveTo>
                      <a:pt x="387" y="0"/>
                    </a:moveTo>
                    <a:cubicBezTo>
                      <a:pt x="373" y="0"/>
                      <a:pt x="359" y="1"/>
                      <a:pt x="346" y="2"/>
                    </a:cubicBezTo>
                    <a:cubicBezTo>
                      <a:pt x="143" y="26"/>
                      <a:pt x="0" y="193"/>
                      <a:pt x="12" y="395"/>
                    </a:cubicBezTo>
                    <a:lnTo>
                      <a:pt x="7632" y="98800"/>
                    </a:lnTo>
                    <a:cubicBezTo>
                      <a:pt x="7644" y="98979"/>
                      <a:pt x="7799" y="99122"/>
                      <a:pt x="7989" y="99122"/>
                    </a:cubicBezTo>
                    <a:lnTo>
                      <a:pt x="8013" y="99122"/>
                    </a:lnTo>
                    <a:cubicBezTo>
                      <a:pt x="8216" y="99110"/>
                      <a:pt x="8358" y="98931"/>
                      <a:pt x="8347" y="98741"/>
                    </a:cubicBezTo>
                    <a:lnTo>
                      <a:pt x="738" y="336"/>
                    </a:lnTo>
                    <a:cubicBezTo>
                      <a:pt x="716" y="147"/>
                      <a:pt x="570" y="0"/>
                      <a:pt x="387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9"/>
              <p:cNvSpPr/>
              <p:nvPr/>
            </p:nvSpPr>
            <p:spPr>
              <a:xfrm>
                <a:off x="1162925" y="2787375"/>
                <a:ext cx="253050" cy="362875"/>
              </a:xfrm>
              <a:custGeom>
                <a:avLst/>
                <a:gdLst/>
                <a:ahLst/>
                <a:cxnLst/>
                <a:rect l="l" t="t" r="r" b="b"/>
                <a:pathLst>
                  <a:path w="10122" h="14515" extrusionOk="0">
                    <a:moveTo>
                      <a:pt x="9514" y="1"/>
                    </a:moveTo>
                    <a:cubicBezTo>
                      <a:pt x="9311" y="1"/>
                      <a:pt x="9157" y="167"/>
                      <a:pt x="9169" y="370"/>
                    </a:cubicBezTo>
                    <a:cubicBezTo>
                      <a:pt x="9395" y="11371"/>
                      <a:pt x="691" y="13717"/>
                      <a:pt x="310" y="13812"/>
                    </a:cubicBezTo>
                    <a:cubicBezTo>
                      <a:pt x="120" y="13859"/>
                      <a:pt x="1" y="14050"/>
                      <a:pt x="60" y="14240"/>
                    </a:cubicBezTo>
                    <a:cubicBezTo>
                      <a:pt x="96" y="14407"/>
                      <a:pt x="239" y="14514"/>
                      <a:pt x="406" y="14514"/>
                    </a:cubicBezTo>
                    <a:cubicBezTo>
                      <a:pt x="429" y="14514"/>
                      <a:pt x="465" y="14514"/>
                      <a:pt x="489" y="14502"/>
                    </a:cubicBezTo>
                    <a:cubicBezTo>
                      <a:pt x="584" y="14479"/>
                      <a:pt x="10121" y="11943"/>
                      <a:pt x="9883" y="346"/>
                    </a:cubicBezTo>
                    <a:cubicBezTo>
                      <a:pt x="9883" y="155"/>
                      <a:pt x="9716" y="1"/>
                      <a:pt x="952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9"/>
              <p:cNvSpPr/>
              <p:nvPr/>
            </p:nvSpPr>
            <p:spPr>
              <a:xfrm>
                <a:off x="2102625" y="2787375"/>
                <a:ext cx="18190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12229" extrusionOk="0">
                    <a:moveTo>
                      <a:pt x="370" y="1"/>
                    </a:moveTo>
                    <a:cubicBezTo>
                      <a:pt x="167" y="1"/>
                      <a:pt x="13" y="155"/>
                      <a:pt x="13" y="358"/>
                    </a:cubicBezTo>
                    <a:cubicBezTo>
                      <a:pt x="1" y="9454"/>
                      <a:pt x="6668" y="12181"/>
                      <a:pt x="6740" y="12204"/>
                    </a:cubicBezTo>
                    <a:cubicBezTo>
                      <a:pt x="6775" y="12216"/>
                      <a:pt x="6823" y="12228"/>
                      <a:pt x="6871" y="12228"/>
                    </a:cubicBezTo>
                    <a:cubicBezTo>
                      <a:pt x="7014" y="12228"/>
                      <a:pt x="7145" y="12145"/>
                      <a:pt x="7204" y="12002"/>
                    </a:cubicBezTo>
                    <a:cubicBezTo>
                      <a:pt x="7275" y="11812"/>
                      <a:pt x="7180" y="11609"/>
                      <a:pt x="7002" y="11526"/>
                    </a:cubicBezTo>
                    <a:cubicBezTo>
                      <a:pt x="6740" y="11431"/>
                      <a:pt x="727" y="8942"/>
                      <a:pt x="727" y="358"/>
                    </a:cubicBezTo>
                    <a:cubicBezTo>
                      <a:pt x="727" y="155"/>
                      <a:pt x="572" y="1"/>
                      <a:pt x="370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9"/>
              <p:cNvSpPr/>
              <p:nvPr/>
            </p:nvSpPr>
            <p:spPr>
              <a:xfrm>
                <a:off x="437550" y="5855325"/>
                <a:ext cx="719750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8790" h="13895" extrusionOk="0">
                    <a:moveTo>
                      <a:pt x="20777" y="0"/>
                    </a:moveTo>
                    <a:cubicBezTo>
                      <a:pt x="20777" y="0"/>
                      <a:pt x="15478" y="2810"/>
                      <a:pt x="13704" y="4477"/>
                    </a:cubicBezTo>
                    <a:cubicBezTo>
                      <a:pt x="13704" y="4477"/>
                      <a:pt x="7525" y="5620"/>
                      <a:pt x="3334" y="8084"/>
                    </a:cubicBezTo>
                    <a:cubicBezTo>
                      <a:pt x="1786" y="8989"/>
                      <a:pt x="691" y="10454"/>
                      <a:pt x="238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8" y="13895"/>
                    </a:lnTo>
                    <a:cubicBezTo>
                      <a:pt x="27480" y="13311"/>
                      <a:pt x="27551" y="12728"/>
                      <a:pt x="27635" y="12132"/>
                    </a:cubicBezTo>
                    <a:cubicBezTo>
                      <a:pt x="28123" y="8584"/>
                      <a:pt x="28790" y="4870"/>
                      <a:pt x="27647" y="976"/>
                    </a:cubicBezTo>
                    <a:lnTo>
                      <a:pt x="27647" y="976"/>
                    </a:lnTo>
                    <a:cubicBezTo>
                      <a:pt x="27646" y="976"/>
                      <a:pt x="27086" y="1159"/>
                      <a:pt x="26027" y="1159"/>
                    </a:cubicBezTo>
                    <a:cubicBezTo>
                      <a:pt x="24858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9"/>
              <p:cNvSpPr/>
              <p:nvPr/>
            </p:nvSpPr>
            <p:spPr>
              <a:xfrm>
                <a:off x="575350" y="5975875"/>
                <a:ext cx="23995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67" extrusionOk="0">
                    <a:moveTo>
                      <a:pt x="4251" y="0"/>
                    </a:moveTo>
                    <a:cubicBezTo>
                      <a:pt x="1715" y="12"/>
                      <a:pt x="1" y="2167"/>
                      <a:pt x="1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3" y="1031"/>
                      <a:pt x="5032" y="1050"/>
                      <a:pt x="5442" y="1095"/>
                    </a:cubicBezTo>
                    <a:cubicBezTo>
                      <a:pt x="6406" y="1215"/>
                      <a:pt x="7216" y="1500"/>
                      <a:pt x="7764" y="1750"/>
                    </a:cubicBezTo>
                    <a:cubicBezTo>
                      <a:pt x="8123" y="1922"/>
                      <a:pt x="8514" y="2010"/>
                      <a:pt x="8906" y="2010"/>
                    </a:cubicBezTo>
                    <a:cubicBezTo>
                      <a:pt x="9139" y="2010"/>
                      <a:pt x="9371" y="1979"/>
                      <a:pt x="9597" y="1917"/>
                    </a:cubicBezTo>
                    <a:cubicBezTo>
                      <a:pt x="9597" y="1917"/>
                      <a:pt x="7776" y="0"/>
                      <a:pt x="4251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9"/>
              <p:cNvSpPr/>
              <p:nvPr/>
            </p:nvSpPr>
            <p:spPr>
              <a:xfrm>
                <a:off x="662275" y="594907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1"/>
                    </a:moveTo>
                    <a:cubicBezTo>
                      <a:pt x="1715" y="1"/>
                      <a:pt x="0" y="2156"/>
                      <a:pt x="0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2" y="1096"/>
                    </a:cubicBezTo>
                    <a:cubicBezTo>
                      <a:pt x="6406" y="1203"/>
                      <a:pt x="7216" y="1501"/>
                      <a:pt x="7763" y="1751"/>
                    </a:cubicBezTo>
                    <a:cubicBezTo>
                      <a:pt x="8120" y="1914"/>
                      <a:pt x="8505" y="1999"/>
                      <a:pt x="8894" y="1999"/>
                    </a:cubicBezTo>
                    <a:cubicBezTo>
                      <a:pt x="9128" y="1999"/>
                      <a:pt x="9364" y="1968"/>
                      <a:pt x="9597" y="1906"/>
                    </a:cubicBezTo>
                    <a:cubicBezTo>
                      <a:pt x="9597" y="1906"/>
                      <a:pt x="7763" y="1"/>
                      <a:pt x="4251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9"/>
              <p:cNvSpPr/>
              <p:nvPr/>
            </p:nvSpPr>
            <p:spPr>
              <a:xfrm>
                <a:off x="751575" y="591782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0"/>
                    </a:moveTo>
                    <a:cubicBezTo>
                      <a:pt x="1727" y="0"/>
                      <a:pt x="0" y="2155"/>
                      <a:pt x="0" y="2155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0" y="1914"/>
                      <a:pt x="8509" y="1999"/>
                      <a:pt x="8899" y="1999"/>
                    </a:cubicBezTo>
                    <a:cubicBezTo>
                      <a:pt x="9134" y="1999"/>
                      <a:pt x="9368" y="1968"/>
                      <a:pt x="9597" y="1905"/>
                    </a:cubicBezTo>
                    <a:cubicBezTo>
                      <a:pt x="9597" y="1905"/>
                      <a:pt x="7775" y="0"/>
                      <a:pt x="4251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9"/>
              <p:cNvSpPr/>
              <p:nvPr/>
            </p:nvSpPr>
            <p:spPr>
              <a:xfrm>
                <a:off x="437550" y="6158625"/>
                <a:ext cx="6908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635" h="1763" extrusionOk="0">
                    <a:moveTo>
                      <a:pt x="238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8" y="1763"/>
                    </a:lnTo>
                    <a:cubicBezTo>
                      <a:pt x="27480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9"/>
              <p:cNvSpPr/>
              <p:nvPr/>
            </p:nvSpPr>
            <p:spPr>
              <a:xfrm>
                <a:off x="1996375" y="5867525"/>
                <a:ext cx="5387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21551" h="13407" extrusionOk="0">
                    <a:moveTo>
                      <a:pt x="7632" y="0"/>
                    </a:moveTo>
                    <a:cubicBezTo>
                      <a:pt x="6908" y="536"/>
                      <a:pt x="5471" y="680"/>
                      <a:pt x="4139" y="680"/>
                    </a:cubicBezTo>
                    <a:cubicBezTo>
                      <a:pt x="2601" y="680"/>
                      <a:pt x="1203" y="488"/>
                      <a:pt x="1203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203" y="12764"/>
                      <a:pt x="1429" y="13407"/>
                      <a:pt x="1429" y="13407"/>
                    </a:cubicBezTo>
                    <a:lnTo>
                      <a:pt x="21503" y="13407"/>
                    </a:lnTo>
                    <a:cubicBezTo>
                      <a:pt x="21551" y="12776"/>
                      <a:pt x="21539" y="12192"/>
                      <a:pt x="21467" y="11644"/>
                    </a:cubicBezTo>
                    <a:cubicBezTo>
                      <a:pt x="20717" y="5715"/>
                      <a:pt x="13681" y="4144"/>
                      <a:pt x="13681" y="4144"/>
                    </a:cubicBezTo>
                    <a:cubicBezTo>
                      <a:pt x="9513" y="560"/>
                      <a:pt x="7632" y="0"/>
                      <a:pt x="7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9"/>
              <p:cNvSpPr/>
              <p:nvPr/>
            </p:nvSpPr>
            <p:spPr>
              <a:xfrm>
                <a:off x="2271400" y="59800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1"/>
                    </a:moveTo>
                    <a:cubicBezTo>
                      <a:pt x="1441" y="1"/>
                      <a:pt x="1" y="1906"/>
                      <a:pt x="1" y="1906"/>
                    </a:cubicBezTo>
                    <a:cubicBezTo>
                      <a:pt x="180" y="1968"/>
                      <a:pt x="364" y="1999"/>
                      <a:pt x="548" y="1999"/>
                    </a:cubicBezTo>
                    <a:cubicBezTo>
                      <a:pt x="855" y="1999"/>
                      <a:pt x="1163" y="1914"/>
                      <a:pt x="1453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7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9"/>
              <p:cNvSpPr/>
              <p:nvPr/>
            </p:nvSpPr>
            <p:spPr>
              <a:xfrm>
                <a:off x="2208000" y="5952950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39" y="0"/>
                    </a:moveTo>
                    <a:cubicBezTo>
                      <a:pt x="1453" y="0"/>
                      <a:pt x="1" y="1917"/>
                      <a:pt x="1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94" y="1500"/>
                      <a:pt x="2525" y="1215"/>
                      <a:pt x="3299" y="1096"/>
                    </a:cubicBezTo>
                    <a:cubicBezTo>
                      <a:pt x="3621" y="1050"/>
                      <a:pt x="3921" y="1031"/>
                      <a:pt x="4193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7" y="2155"/>
                    </a:lnTo>
                    <a:cubicBezTo>
                      <a:pt x="7597" y="2155"/>
                      <a:pt x="6239" y="0"/>
                      <a:pt x="4239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9"/>
              <p:cNvSpPr/>
              <p:nvPr/>
            </p:nvSpPr>
            <p:spPr>
              <a:xfrm>
                <a:off x="2159475" y="5921975"/>
                <a:ext cx="1899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2157" extrusionOk="0">
                    <a:moveTo>
                      <a:pt x="4202" y="1"/>
                    </a:moveTo>
                    <a:cubicBezTo>
                      <a:pt x="1433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489"/>
                      <a:pt x="2525" y="1204"/>
                      <a:pt x="3287" y="1096"/>
                    </a:cubicBezTo>
                    <a:cubicBezTo>
                      <a:pt x="3623" y="1046"/>
                      <a:pt x="3933" y="1026"/>
                      <a:pt x="4215" y="1026"/>
                    </a:cubicBezTo>
                    <a:cubicBezTo>
                      <a:pt x="5343" y="1026"/>
                      <a:pt x="6014" y="1346"/>
                      <a:pt x="6014" y="1346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ubicBezTo>
                      <a:pt x="4219" y="1"/>
                      <a:pt x="4210" y="1"/>
                      <a:pt x="4202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9"/>
              <p:cNvSpPr/>
              <p:nvPr/>
            </p:nvSpPr>
            <p:spPr>
              <a:xfrm>
                <a:off x="2020475" y="6158625"/>
                <a:ext cx="5146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763" extrusionOk="0">
                    <a:moveTo>
                      <a:pt x="1" y="0"/>
                    </a:moveTo>
                    <a:cubicBezTo>
                      <a:pt x="239" y="1120"/>
                      <a:pt x="465" y="1763"/>
                      <a:pt x="465" y="1763"/>
                    </a:cubicBezTo>
                    <a:lnTo>
                      <a:pt x="20539" y="1763"/>
                    </a:lnTo>
                    <a:cubicBezTo>
                      <a:pt x="20587" y="1132"/>
                      <a:pt x="20575" y="548"/>
                      <a:pt x="20503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9"/>
              <p:cNvSpPr/>
              <p:nvPr/>
            </p:nvSpPr>
            <p:spPr>
              <a:xfrm>
                <a:off x="1141200" y="594250"/>
                <a:ext cx="1183200" cy="2258850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90354" extrusionOk="0">
                    <a:moveTo>
                      <a:pt x="17562" y="1"/>
                    </a:moveTo>
                    <a:lnTo>
                      <a:pt x="13990" y="1251"/>
                    </a:lnTo>
                    <a:lnTo>
                      <a:pt x="263" y="6073"/>
                    </a:lnTo>
                    <a:lnTo>
                      <a:pt x="1025" y="34231"/>
                    </a:lnTo>
                    <a:lnTo>
                      <a:pt x="1025" y="34255"/>
                    </a:lnTo>
                    <a:lnTo>
                      <a:pt x="1513" y="52674"/>
                    </a:lnTo>
                    <a:lnTo>
                      <a:pt x="596" y="79867"/>
                    </a:lnTo>
                    <a:lnTo>
                      <a:pt x="560" y="81284"/>
                    </a:lnTo>
                    <a:lnTo>
                      <a:pt x="1" y="88130"/>
                    </a:lnTo>
                    <a:cubicBezTo>
                      <a:pt x="2834" y="90035"/>
                      <a:pt x="8502" y="89952"/>
                      <a:pt x="14348" y="90143"/>
                    </a:cubicBezTo>
                    <a:cubicBezTo>
                      <a:pt x="14860" y="90154"/>
                      <a:pt x="15383" y="90166"/>
                      <a:pt x="15907" y="90190"/>
                    </a:cubicBezTo>
                    <a:cubicBezTo>
                      <a:pt x="16181" y="90202"/>
                      <a:pt x="16455" y="90214"/>
                      <a:pt x="16729" y="90226"/>
                    </a:cubicBezTo>
                    <a:cubicBezTo>
                      <a:pt x="18615" y="90315"/>
                      <a:pt x="20550" y="90353"/>
                      <a:pt x="22484" y="90353"/>
                    </a:cubicBezTo>
                    <a:cubicBezTo>
                      <a:pt x="26217" y="90353"/>
                      <a:pt x="29951" y="90212"/>
                      <a:pt x="33338" y="90023"/>
                    </a:cubicBezTo>
                    <a:cubicBezTo>
                      <a:pt x="34267" y="89964"/>
                      <a:pt x="35184" y="89904"/>
                      <a:pt x="36053" y="89833"/>
                    </a:cubicBezTo>
                    <a:cubicBezTo>
                      <a:pt x="36541" y="89809"/>
                      <a:pt x="37029" y="89773"/>
                      <a:pt x="37493" y="89738"/>
                    </a:cubicBezTo>
                    <a:cubicBezTo>
                      <a:pt x="42994" y="89321"/>
                      <a:pt x="46816" y="88845"/>
                      <a:pt x="46816" y="88845"/>
                    </a:cubicBezTo>
                    <a:cubicBezTo>
                      <a:pt x="46411" y="83666"/>
                      <a:pt x="46256" y="78474"/>
                      <a:pt x="46137" y="73414"/>
                    </a:cubicBezTo>
                    <a:cubicBezTo>
                      <a:pt x="46125" y="72426"/>
                      <a:pt x="46102" y="71438"/>
                      <a:pt x="46078" y="70462"/>
                    </a:cubicBezTo>
                    <a:cubicBezTo>
                      <a:pt x="45983" y="64973"/>
                      <a:pt x="45899" y="59675"/>
                      <a:pt x="45566" y="54805"/>
                    </a:cubicBezTo>
                    <a:lnTo>
                      <a:pt x="45566" y="54793"/>
                    </a:lnTo>
                    <a:cubicBezTo>
                      <a:pt x="45613" y="54269"/>
                      <a:pt x="45661" y="53745"/>
                      <a:pt x="45709" y="53209"/>
                    </a:cubicBezTo>
                    <a:cubicBezTo>
                      <a:pt x="47328" y="32778"/>
                      <a:pt x="46066" y="4668"/>
                      <a:pt x="46066" y="4668"/>
                    </a:cubicBezTo>
                    <a:cubicBezTo>
                      <a:pt x="42601" y="1929"/>
                      <a:pt x="32183" y="751"/>
                      <a:pt x="30290" y="667"/>
                    </a:cubicBezTo>
                    <a:cubicBezTo>
                      <a:pt x="30123" y="655"/>
                      <a:pt x="28195" y="358"/>
                      <a:pt x="28195" y="358"/>
                    </a:cubicBezTo>
                    <a:cubicBezTo>
                      <a:pt x="25584" y="906"/>
                      <a:pt x="23588" y="1100"/>
                      <a:pt x="22072" y="1100"/>
                    </a:cubicBezTo>
                    <a:cubicBezTo>
                      <a:pt x="18455" y="1100"/>
                      <a:pt x="17562" y="1"/>
                      <a:pt x="175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9"/>
              <p:cNvSpPr/>
              <p:nvPr/>
            </p:nvSpPr>
            <p:spPr>
              <a:xfrm>
                <a:off x="292275" y="746050"/>
                <a:ext cx="909375" cy="1210300"/>
              </a:xfrm>
              <a:custGeom>
                <a:avLst/>
                <a:gdLst/>
                <a:ahLst/>
                <a:cxnLst/>
                <a:rect l="l" t="t" r="r" b="b"/>
                <a:pathLst>
                  <a:path w="36375" h="48412" extrusionOk="0">
                    <a:moveTo>
                      <a:pt x="34220" y="1"/>
                    </a:moveTo>
                    <a:cubicBezTo>
                      <a:pt x="34220" y="1"/>
                      <a:pt x="32112" y="5061"/>
                      <a:pt x="29219" y="11288"/>
                    </a:cubicBezTo>
                    <a:cubicBezTo>
                      <a:pt x="28886" y="12026"/>
                      <a:pt x="28528" y="12776"/>
                      <a:pt x="28171" y="13550"/>
                    </a:cubicBezTo>
                    <a:cubicBezTo>
                      <a:pt x="25040" y="20158"/>
                      <a:pt x="21230" y="27528"/>
                      <a:pt x="18194" y="31481"/>
                    </a:cubicBezTo>
                    <a:cubicBezTo>
                      <a:pt x="18194" y="31481"/>
                      <a:pt x="16670" y="28480"/>
                      <a:pt x="14872" y="24658"/>
                    </a:cubicBezTo>
                    <a:cubicBezTo>
                      <a:pt x="14646" y="24194"/>
                      <a:pt x="14419" y="23718"/>
                      <a:pt x="14205" y="23230"/>
                    </a:cubicBezTo>
                    <a:cubicBezTo>
                      <a:pt x="13205" y="21063"/>
                      <a:pt x="12169" y="18753"/>
                      <a:pt x="11300" y="16598"/>
                    </a:cubicBezTo>
                    <a:cubicBezTo>
                      <a:pt x="10312" y="14181"/>
                      <a:pt x="9395" y="11943"/>
                      <a:pt x="8633" y="10085"/>
                    </a:cubicBezTo>
                    <a:cubicBezTo>
                      <a:pt x="8407" y="9526"/>
                      <a:pt x="8192" y="9002"/>
                      <a:pt x="8002" y="8526"/>
                    </a:cubicBezTo>
                    <a:cubicBezTo>
                      <a:pt x="7026" y="6156"/>
                      <a:pt x="6418" y="4680"/>
                      <a:pt x="6418" y="4680"/>
                    </a:cubicBezTo>
                    <a:lnTo>
                      <a:pt x="1" y="6906"/>
                    </a:lnTo>
                    <a:cubicBezTo>
                      <a:pt x="1" y="6906"/>
                      <a:pt x="739" y="13348"/>
                      <a:pt x="2882" y="21444"/>
                    </a:cubicBezTo>
                    <a:cubicBezTo>
                      <a:pt x="3013" y="21944"/>
                      <a:pt x="3144" y="22456"/>
                      <a:pt x="3287" y="22968"/>
                    </a:cubicBezTo>
                    <a:cubicBezTo>
                      <a:pt x="5787" y="31886"/>
                      <a:pt x="9955" y="42363"/>
                      <a:pt x="16634" y="48411"/>
                    </a:cubicBezTo>
                    <a:cubicBezTo>
                      <a:pt x="16634" y="48411"/>
                      <a:pt x="23206" y="47149"/>
                      <a:pt x="29183" y="39303"/>
                    </a:cubicBezTo>
                    <a:cubicBezTo>
                      <a:pt x="29481" y="38898"/>
                      <a:pt x="29790" y="38482"/>
                      <a:pt x="30088" y="38041"/>
                    </a:cubicBezTo>
                    <a:cubicBezTo>
                      <a:pt x="31874" y="35469"/>
                      <a:pt x="33565" y="32267"/>
                      <a:pt x="34970" y="28290"/>
                    </a:cubicBezTo>
                    <a:cubicBezTo>
                      <a:pt x="34970" y="28290"/>
                      <a:pt x="34970" y="28254"/>
                      <a:pt x="34982" y="28183"/>
                    </a:cubicBezTo>
                    <a:lnTo>
                      <a:pt x="34982" y="28159"/>
                    </a:lnTo>
                    <a:cubicBezTo>
                      <a:pt x="35124" y="26694"/>
                      <a:pt x="36375" y="12776"/>
                      <a:pt x="34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9"/>
              <p:cNvSpPr/>
              <p:nvPr/>
            </p:nvSpPr>
            <p:spPr>
              <a:xfrm>
                <a:off x="176800" y="232750"/>
                <a:ext cx="457525" cy="685975"/>
              </a:xfrm>
              <a:custGeom>
                <a:avLst/>
                <a:gdLst/>
                <a:ahLst/>
                <a:cxnLst/>
                <a:rect l="l" t="t" r="r" b="b"/>
                <a:pathLst>
                  <a:path w="18301" h="27439" extrusionOk="0">
                    <a:moveTo>
                      <a:pt x="12261" y="0"/>
                    </a:moveTo>
                    <a:cubicBezTo>
                      <a:pt x="10712" y="0"/>
                      <a:pt x="9537" y="10924"/>
                      <a:pt x="9537" y="10924"/>
                    </a:cubicBezTo>
                    <a:cubicBezTo>
                      <a:pt x="9537" y="10924"/>
                      <a:pt x="8978" y="1185"/>
                      <a:pt x="6692" y="304"/>
                    </a:cubicBezTo>
                    <a:cubicBezTo>
                      <a:pt x="6608" y="272"/>
                      <a:pt x="6530" y="256"/>
                      <a:pt x="6457" y="256"/>
                    </a:cubicBezTo>
                    <a:cubicBezTo>
                      <a:pt x="4525" y="256"/>
                      <a:pt x="6073" y="11234"/>
                      <a:pt x="6073" y="11234"/>
                    </a:cubicBezTo>
                    <a:cubicBezTo>
                      <a:pt x="6073" y="11234"/>
                      <a:pt x="5768" y="11199"/>
                      <a:pt x="5302" y="11199"/>
                    </a:cubicBezTo>
                    <a:cubicBezTo>
                      <a:pt x="3920" y="11199"/>
                      <a:pt x="1121" y="11506"/>
                      <a:pt x="667" y="13937"/>
                    </a:cubicBezTo>
                    <a:cubicBezTo>
                      <a:pt x="0" y="17556"/>
                      <a:pt x="2239" y="18509"/>
                      <a:pt x="2239" y="18509"/>
                    </a:cubicBezTo>
                    <a:lnTo>
                      <a:pt x="2239" y="18556"/>
                    </a:lnTo>
                    <a:cubicBezTo>
                      <a:pt x="2239" y="18652"/>
                      <a:pt x="2251" y="18902"/>
                      <a:pt x="2263" y="19259"/>
                    </a:cubicBezTo>
                    <a:cubicBezTo>
                      <a:pt x="2334" y="21045"/>
                      <a:pt x="2715" y="25581"/>
                      <a:pt x="4620" y="27438"/>
                    </a:cubicBezTo>
                    <a:cubicBezTo>
                      <a:pt x="4620" y="27438"/>
                      <a:pt x="9335" y="27414"/>
                      <a:pt x="11037" y="25212"/>
                    </a:cubicBezTo>
                    <a:cubicBezTo>
                      <a:pt x="11037" y="25212"/>
                      <a:pt x="14776" y="20557"/>
                      <a:pt x="16538" y="17342"/>
                    </a:cubicBezTo>
                    <a:cubicBezTo>
                      <a:pt x="18300" y="14127"/>
                      <a:pt x="15502" y="12032"/>
                      <a:pt x="12800" y="11698"/>
                    </a:cubicBezTo>
                    <a:cubicBezTo>
                      <a:pt x="12800" y="11698"/>
                      <a:pt x="14466" y="2745"/>
                      <a:pt x="12704" y="304"/>
                    </a:cubicBezTo>
                    <a:cubicBezTo>
                      <a:pt x="12554" y="95"/>
                      <a:pt x="12406" y="0"/>
                      <a:pt x="12261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9"/>
              <p:cNvSpPr/>
              <p:nvPr/>
            </p:nvSpPr>
            <p:spPr>
              <a:xfrm>
                <a:off x="232750" y="566875"/>
                <a:ext cx="65525" cy="1473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5894" extrusionOk="0">
                    <a:moveTo>
                      <a:pt x="1671" y="1"/>
                    </a:moveTo>
                    <a:cubicBezTo>
                      <a:pt x="1642" y="1"/>
                      <a:pt x="1613" y="4"/>
                      <a:pt x="1584" y="12"/>
                    </a:cubicBezTo>
                    <a:cubicBezTo>
                      <a:pt x="1394" y="60"/>
                      <a:pt x="1287" y="250"/>
                      <a:pt x="1334" y="441"/>
                    </a:cubicBezTo>
                    <a:cubicBezTo>
                      <a:pt x="1334" y="464"/>
                      <a:pt x="1894" y="2572"/>
                      <a:pt x="1620" y="4286"/>
                    </a:cubicBezTo>
                    <a:cubicBezTo>
                      <a:pt x="1572" y="4596"/>
                      <a:pt x="1429" y="4810"/>
                      <a:pt x="1191" y="4965"/>
                    </a:cubicBezTo>
                    <a:cubicBezTo>
                      <a:pt x="935" y="5143"/>
                      <a:pt x="572" y="5198"/>
                      <a:pt x="217" y="5198"/>
                    </a:cubicBezTo>
                    <a:cubicBezTo>
                      <a:pt x="144" y="5198"/>
                      <a:pt x="72" y="5195"/>
                      <a:pt x="1" y="5191"/>
                    </a:cubicBezTo>
                    <a:lnTo>
                      <a:pt x="1" y="5191"/>
                    </a:lnTo>
                    <a:cubicBezTo>
                      <a:pt x="1" y="5287"/>
                      <a:pt x="13" y="5537"/>
                      <a:pt x="25" y="5894"/>
                    </a:cubicBezTo>
                    <a:lnTo>
                      <a:pt x="203" y="5894"/>
                    </a:lnTo>
                    <a:cubicBezTo>
                      <a:pt x="667" y="5894"/>
                      <a:pt x="1168" y="5822"/>
                      <a:pt x="1572" y="5560"/>
                    </a:cubicBezTo>
                    <a:cubicBezTo>
                      <a:pt x="1727" y="5453"/>
                      <a:pt x="1870" y="5334"/>
                      <a:pt x="1977" y="5191"/>
                    </a:cubicBezTo>
                    <a:cubicBezTo>
                      <a:pt x="2132" y="4989"/>
                      <a:pt x="2239" y="4763"/>
                      <a:pt x="2299" y="4501"/>
                    </a:cubicBezTo>
                    <a:lnTo>
                      <a:pt x="2311" y="4394"/>
                    </a:lnTo>
                    <a:cubicBezTo>
                      <a:pt x="2620" y="2536"/>
                      <a:pt x="2037" y="357"/>
                      <a:pt x="2013" y="262"/>
                    </a:cubicBezTo>
                    <a:cubicBezTo>
                      <a:pt x="1973" y="102"/>
                      <a:pt x="1824" y="1"/>
                      <a:pt x="167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9"/>
              <p:cNvSpPr/>
              <p:nvPr/>
            </p:nvSpPr>
            <p:spPr>
              <a:xfrm>
                <a:off x="274125" y="562700"/>
                <a:ext cx="10540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6192" extrusionOk="0">
                    <a:moveTo>
                      <a:pt x="3029" y="0"/>
                    </a:moveTo>
                    <a:cubicBezTo>
                      <a:pt x="2988" y="0"/>
                      <a:pt x="2946" y="8"/>
                      <a:pt x="2906" y="24"/>
                    </a:cubicBezTo>
                    <a:cubicBezTo>
                      <a:pt x="2727" y="96"/>
                      <a:pt x="2632" y="298"/>
                      <a:pt x="2703" y="477"/>
                    </a:cubicBezTo>
                    <a:cubicBezTo>
                      <a:pt x="2703" y="501"/>
                      <a:pt x="3477" y="2608"/>
                      <a:pt x="2989" y="4227"/>
                    </a:cubicBezTo>
                    <a:cubicBezTo>
                      <a:pt x="2822" y="4751"/>
                      <a:pt x="2549" y="5382"/>
                      <a:pt x="2084" y="5477"/>
                    </a:cubicBezTo>
                    <a:cubicBezTo>
                      <a:pt x="2044" y="5485"/>
                      <a:pt x="2002" y="5489"/>
                      <a:pt x="1960" y="5489"/>
                    </a:cubicBezTo>
                    <a:cubicBezTo>
                      <a:pt x="1450" y="5489"/>
                      <a:pt x="865" y="4923"/>
                      <a:pt x="667" y="4692"/>
                    </a:cubicBezTo>
                    <a:cubicBezTo>
                      <a:pt x="595" y="4606"/>
                      <a:pt x="497" y="4564"/>
                      <a:pt x="397" y="4564"/>
                    </a:cubicBezTo>
                    <a:cubicBezTo>
                      <a:pt x="317" y="4564"/>
                      <a:pt x="236" y="4591"/>
                      <a:pt x="167" y="4644"/>
                    </a:cubicBezTo>
                    <a:cubicBezTo>
                      <a:pt x="24" y="4763"/>
                      <a:pt x="1" y="4989"/>
                      <a:pt x="120" y="5132"/>
                    </a:cubicBezTo>
                    <a:cubicBezTo>
                      <a:pt x="215" y="5251"/>
                      <a:pt x="1025" y="6192"/>
                      <a:pt x="1965" y="6192"/>
                    </a:cubicBezTo>
                    <a:cubicBezTo>
                      <a:pt x="2049" y="6192"/>
                      <a:pt x="2132" y="6180"/>
                      <a:pt x="2227" y="6168"/>
                    </a:cubicBezTo>
                    <a:cubicBezTo>
                      <a:pt x="2870" y="6037"/>
                      <a:pt x="3346" y="5454"/>
                      <a:pt x="3656" y="4441"/>
                    </a:cubicBezTo>
                    <a:cubicBezTo>
                      <a:pt x="4215" y="2584"/>
                      <a:pt x="3394" y="322"/>
                      <a:pt x="3358" y="227"/>
                    </a:cubicBezTo>
                    <a:cubicBezTo>
                      <a:pt x="3303" y="89"/>
                      <a:pt x="3170" y="0"/>
                      <a:pt x="30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9"/>
              <p:cNvSpPr/>
              <p:nvPr/>
            </p:nvSpPr>
            <p:spPr>
              <a:xfrm>
                <a:off x="406000" y="572425"/>
                <a:ext cx="150925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3791" extrusionOk="0">
                    <a:moveTo>
                      <a:pt x="848" y="1"/>
                    </a:moveTo>
                    <a:cubicBezTo>
                      <a:pt x="713" y="1"/>
                      <a:pt x="586" y="74"/>
                      <a:pt x="524" y="207"/>
                    </a:cubicBezTo>
                    <a:cubicBezTo>
                      <a:pt x="191" y="909"/>
                      <a:pt x="0" y="2457"/>
                      <a:pt x="1631" y="3267"/>
                    </a:cubicBezTo>
                    <a:cubicBezTo>
                      <a:pt x="2453" y="3671"/>
                      <a:pt x="3322" y="3791"/>
                      <a:pt x="4060" y="3791"/>
                    </a:cubicBezTo>
                    <a:cubicBezTo>
                      <a:pt x="4989" y="3791"/>
                      <a:pt x="5691" y="3600"/>
                      <a:pt x="5739" y="3588"/>
                    </a:cubicBezTo>
                    <a:cubicBezTo>
                      <a:pt x="5929" y="3541"/>
                      <a:pt x="6037" y="3350"/>
                      <a:pt x="5989" y="3160"/>
                    </a:cubicBezTo>
                    <a:cubicBezTo>
                      <a:pt x="5949" y="2999"/>
                      <a:pt x="5808" y="2898"/>
                      <a:pt x="5651" y="2898"/>
                    </a:cubicBezTo>
                    <a:cubicBezTo>
                      <a:pt x="5621" y="2898"/>
                      <a:pt x="5591" y="2902"/>
                      <a:pt x="5560" y="2909"/>
                    </a:cubicBezTo>
                    <a:cubicBezTo>
                      <a:pt x="5547" y="2916"/>
                      <a:pt x="4908" y="3082"/>
                      <a:pt x="4065" y="3082"/>
                    </a:cubicBezTo>
                    <a:cubicBezTo>
                      <a:pt x="3414" y="3082"/>
                      <a:pt x="2641" y="2983"/>
                      <a:pt x="1941" y="2636"/>
                    </a:cubicBezTo>
                    <a:cubicBezTo>
                      <a:pt x="548" y="1945"/>
                      <a:pt x="1096" y="647"/>
                      <a:pt x="1155" y="493"/>
                    </a:cubicBezTo>
                    <a:cubicBezTo>
                      <a:pt x="1238" y="326"/>
                      <a:pt x="1167" y="112"/>
                      <a:pt x="988" y="28"/>
                    </a:cubicBezTo>
                    <a:cubicBezTo>
                      <a:pt x="942" y="10"/>
                      <a:pt x="894" y="1"/>
                      <a:pt x="848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9"/>
              <p:cNvSpPr/>
              <p:nvPr/>
            </p:nvSpPr>
            <p:spPr>
              <a:xfrm>
                <a:off x="384850" y="649500"/>
                <a:ext cx="95875" cy="12485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4994" extrusionOk="0">
                    <a:moveTo>
                      <a:pt x="3433" y="1"/>
                    </a:moveTo>
                    <a:cubicBezTo>
                      <a:pt x="3367" y="1"/>
                      <a:pt x="3300" y="18"/>
                      <a:pt x="3239" y="53"/>
                    </a:cubicBezTo>
                    <a:cubicBezTo>
                      <a:pt x="3144" y="124"/>
                      <a:pt x="739" y="1743"/>
                      <a:pt x="48" y="4565"/>
                    </a:cubicBezTo>
                    <a:cubicBezTo>
                      <a:pt x="1" y="4756"/>
                      <a:pt x="120" y="4946"/>
                      <a:pt x="310" y="4994"/>
                    </a:cubicBezTo>
                    <a:lnTo>
                      <a:pt x="394" y="4994"/>
                    </a:lnTo>
                    <a:cubicBezTo>
                      <a:pt x="548" y="4994"/>
                      <a:pt x="691" y="4887"/>
                      <a:pt x="727" y="4732"/>
                    </a:cubicBezTo>
                    <a:cubicBezTo>
                      <a:pt x="1346" y="2184"/>
                      <a:pt x="3608" y="660"/>
                      <a:pt x="3632" y="648"/>
                    </a:cubicBezTo>
                    <a:cubicBezTo>
                      <a:pt x="3787" y="541"/>
                      <a:pt x="3835" y="315"/>
                      <a:pt x="3727" y="160"/>
                    </a:cubicBezTo>
                    <a:cubicBezTo>
                      <a:pt x="3659" y="54"/>
                      <a:pt x="3548" y="1"/>
                      <a:pt x="3433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9"/>
              <p:cNvSpPr/>
              <p:nvPr/>
            </p:nvSpPr>
            <p:spPr>
              <a:xfrm>
                <a:off x="2251450" y="410600"/>
                <a:ext cx="754600" cy="581950"/>
              </a:xfrm>
              <a:custGeom>
                <a:avLst/>
                <a:gdLst/>
                <a:ahLst/>
                <a:cxnLst/>
                <a:rect l="l" t="t" r="r" b="b"/>
                <a:pathLst>
                  <a:path w="30184" h="23278" extrusionOk="0">
                    <a:moveTo>
                      <a:pt x="28933" y="0"/>
                    </a:moveTo>
                    <a:cubicBezTo>
                      <a:pt x="27957" y="155"/>
                      <a:pt x="26969" y="346"/>
                      <a:pt x="25980" y="572"/>
                    </a:cubicBezTo>
                    <a:cubicBezTo>
                      <a:pt x="25314" y="715"/>
                      <a:pt x="24647" y="881"/>
                      <a:pt x="23968" y="1048"/>
                    </a:cubicBezTo>
                    <a:cubicBezTo>
                      <a:pt x="18194" y="2584"/>
                      <a:pt x="12336" y="5049"/>
                      <a:pt x="7871" y="7156"/>
                    </a:cubicBezTo>
                    <a:cubicBezTo>
                      <a:pt x="7395" y="7382"/>
                      <a:pt x="6942" y="7597"/>
                      <a:pt x="6490" y="7811"/>
                    </a:cubicBezTo>
                    <a:cubicBezTo>
                      <a:pt x="2668" y="9680"/>
                      <a:pt x="168" y="11109"/>
                      <a:pt x="168" y="11109"/>
                    </a:cubicBezTo>
                    <a:cubicBezTo>
                      <a:pt x="1" y="15717"/>
                      <a:pt x="560" y="19812"/>
                      <a:pt x="2001" y="23277"/>
                    </a:cubicBezTo>
                    <a:lnTo>
                      <a:pt x="8788" y="19729"/>
                    </a:lnTo>
                    <a:lnTo>
                      <a:pt x="10276" y="18943"/>
                    </a:lnTo>
                    <a:lnTo>
                      <a:pt x="26135" y="10633"/>
                    </a:lnTo>
                    <a:lnTo>
                      <a:pt x="27433" y="9954"/>
                    </a:lnTo>
                    <a:lnTo>
                      <a:pt x="29731" y="8751"/>
                    </a:lnTo>
                    <a:cubicBezTo>
                      <a:pt x="30183" y="6037"/>
                      <a:pt x="28933" y="0"/>
                      <a:pt x="289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9"/>
              <p:cNvSpPr/>
              <p:nvPr/>
            </p:nvSpPr>
            <p:spPr>
              <a:xfrm>
                <a:off x="1539175" y="266000"/>
                <a:ext cx="372100" cy="429700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17188" extrusionOk="0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1631" y="9654"/>
                      <a:pt x="1762" y="12333"/>
                      <a:pt x="1536" y="15917"/>
                    </a:cubicBezTo>
                    <a:cubicBezTo>
                      <a:pt x="3507" y="16764"/>
                      <a:pt x="5454" y="17188"/>
                      <a:pt x="7378" y="17188"/>
                    </a:cubicBezTo>
                    <a:cubicBezTo>
                      <a:pt x="9778" y="17188"/>
                      <a:pt x="12140" y="16529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9"/>
              <p:cNvSpPr/>
              <p:nvPr/>
            </p:nvSpPr>
            <p:spPr>
              <a:xfrm>
                <a:off x="1539175" y="266000"/>
                <a:ext cx="372100" cy="380375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15215" extrusionOk="0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3465" y="10523"/>
                      <a:pt x="7585" y="14595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9"/>
              <p:cNvSpPr/>
              <p:nvPr/>
            </p:nvSpPr>
            <p:spPr>
              <a:xfrm>
                <a:off x="2057400" y="-73000"/>
                <a:ext cx="1986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11940" extrusionOk="0">
                    <a:moveTo>
                      <a:pt x="4346" y="0"/>
                    </a:moveTo>
                    <a:cubicBezTo>
                      <a:pt x="2836" y="0"/>
                      <a:pt x="1393" y="1485"/>
                      <a:pt x="1393" y="1485"/>
                    </a:cubicBezTo>
                    <a:cubicBezTo>
                      <a:pt x="0" y="6640"/>
                      <a:pt x="1012" y="11915"/>
                      <a:pt x="1012" y="11915"/>
                    </a:cubicBezTo>
                    <a:cubicBezTo>
                      <a:pt x="1173" y="11931"/>
                      <a:pt x="1331" y="11939"/>
                      <a:pt x="1485" y="11939"/>
                    </a:cubicBezTo>
                    <a:cubicBezTo>
                      <a:pt x="6564" y="11939"/>
                      <a:pt x="7946" y="3236"/>
                      <a:pt x="6120" y="925"/>
                    </a:cubicBezTo>
                    <a:cubicBezTo>
                      <a:pt x="5578" y="243"/>
                      <a:pt x="4956" y="0"/>
                      <a:pt x="4346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9"/>
              <p:cNvSpPr/>
              <p:nvPr/>
            </p:nvSpPr>
            <p:spPr>
              <a:xfrm>
                <a:off x="1425475" y="-157325"/>
                <a:ext cx="3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37" extrusionOk="0">
                    <a:moveTo>
                      <a:pt x="0" y="0"/>
                    </a:moveTo>
                    <a:lnTo>
                      <a:pt x="0" y="36"/>
                    </a:lnTo>
                    <a:cubicBezTo>
                      <a:pt x="0" y="36"/>
                      <a:pt x="0" y="24"/>
                      <a:pt x="12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9"/>
              <p:cNvSpPr/>
              <p:nvPr/>
            </p:nvSpPr>
            <p:spPr>
              <a:xfrm>
                <a:off x="1421300" y="-419575"/>
                <a:ext cx="771850" cy="938750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37550" extrusionOk="0">
                    <a:moveTo>
                      <a:pt x="15311" y="1"/>
                    </a:moveTo>
                    <a:cubicBezTo>
                      <a:pt x="4338" y="1"/>
                      <a:pt x="973" y="5018"/>
                      <a:pt x="238" y="8550"/>
                    </a:cubicBezTo>
                    <a:cubicBezTo>
                      <a:pt x="238" y="8573"/>
                      <a:pt x="167" y="10526"/>
                      <a:pt x="167" y="10526"/>
                    </a:cubicBezTo>
                    <a:cubicBezTo>
                      <a:pt x="0" y="15003"/>
                      <a:pt x="608" y="19575"/>
                      <a:pt x="1905" y="23659"/>
                    </a:cubicBezTo>
                    <a:cubicBezTo>
                      <a:pt x="2036" y="24063"/>
                      <a:pt x="2179" y="24480"/>
                      <a:pt x="2322" y="24885"/>
                    </a:cubicBezTo>
                    <a:cubicBezTo>
                      <a:pt x="2370" y="24992"/>
                      <a:pt x="2405" y="25099"/>
                      <a:pt x="2441" y="25206"/>
                    </a:cubicBezTo>
                    <a:cubicBezTo>
                      <a:pt x="2596" y="25611"/>
                      <a:pt x="2751" y="26004"/>
                      <a:pt x="2917" y="26397"/>
                    </a:cubicBezTo>
                    <a:cubicBezTo>
                      <a:pt x="5646" y="32876"/>
                      <a:pt x="10277" y="37550"/>
                      <a:pt x="16323" y="37550"/>
                    </a:cubicBezTo>
                    <a:cubicBezTo>
                      <a:pt x="17610" y="37550"/>
                      <a:pt x="18961" y="37338"/>
                      <a:pt x="20372" y="36886"/>
                    </a:cubicBezTo>
                    <a:cubicBezTo>
                      <a:pt x="30873" y="33529"/>
                      <a:pt x="29980" y="13241"/>
                      <a:pt x="29897" y="11729"/>
                    </a:cubicBezTo>
                    <a:cubicBezTo>
                      <a:pt x="29921" y="11729"/>
                      <a:pt x="29909" y="11574"/>
                      <a:pt x="29885" y="11371"/>
                    </a:cubicBezTo>
                    <a:cubicBezTo>
                      <a:pt x="29766" y="10145"/>
                      <a:pt x="29409" y="8966"/>
                      <a:pt x="28837" y="7871"/>
                    </a:cubicBezTo>
                    <a:cubicBezTo>
                      <a:pt x="27278" y="4918"/>
                      <a:pt x="23491" y="37"/>
                      <a:pt x="15467" y="1"/>
                    </a:cubicBezTo>
                    <a:cubicBezTo>
                      <a:pt x="15415" y="1"/>
                      <a:pt x="15363" y="1"/>
                      <a:pt x="1531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9"/>
              <p:cNvSpPr/>
              <p:nvPr/>
            </p:nvSpPr>
            <p:spPr>
              <a:xfrm>
                <a:off x="1322000" y="-73150"/>
                <a:ext cx="2308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1396" extrusionOk="0">
                    <a:moveTo>
                      <a:pt x="3720" y="0"/>
                    </a:moveTo>
                    <a:cubicBezTo>
                      <a:pt x="2769" y="0"/>
                      <a:pt x="1839" y="315"/>
                      <a:pt x="1305" y="1324"/>
                    </a:cubicBezTo>
                    <a:cubicBezTo>
                      <a:pt x="1" y="3791"/>
                      <a:pt x="2572" y="11396"/>
                      <a:pt x="7096" y="11396"/>
                    </a:cubicBezTo>
                    <a:cubicBezTo>
                      <a:pt x="7485" y="11396"/>
                      <a:pt x="7889" y="11339"/>
                      <a:pt x="8306" y="11218"/>
                    </a:cubicBezTo>
                    <a:cubicBezTo>
                      <a:pt x="8306" y="11218"/>
                      <a:pt x="9235" y="5682"/>
                      <a:pt x="6925" y="860"/>
                    </a:cubicBezTo>
                    <a:cubicBezTo>
                      <a:pt x="6925" y="860"/>
                      <a:pt x="5293" y="0"/>
                      <a:pt x="3720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9"/>
              <p:cNvSpPr/>
              <p:nvPr/>
            </p:nvSpPr>
            <p:spPr>
              <a:xfrm>
                <a:off x="1482325" y="195700"/>
                <a:ext cx="7325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787" extrusionOk="0">
                    <a:moveTo>
                      <a:pt x="2929" y="0"/>
                    </a:moveTo>
                    <a:cubicBezTo>
                      <a:pt x="2929" y="0"/>
                      <a:pt x="1713" y="676"/>
                      <a:pt x="604" y="676"/>
                    </a:cubicBezTo>
                    <a:cubicBezTo>
                      <a:pt x="396" y="676"/>
                      <a:pt x="192" y="652"/>
                      <a:pt x="0" y="595"/>
                    </a:cubicBezTo>
                    <a:lnTo>
                      <a:pt x="0" y="595"/>
                    </a:lnTo>
                    <a:cubicBezTo>
                      <a:pt x="155" y="1000"/>
                      <a:pt x="310" y="1393"/>
                      <a:pt x="476" y="1786"/>
                    </a:cubicBezTo>
                    <a:cubicBezTo>
                      <a:pt x="1238" y="1762"/>
                      <a:pt x="2250" y="1429"/>
                      <a:pt x="29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9"/>
              <p:cNvSpPr/>
              <p:nvPr/>
            </p:nvSpPr>
            <p:spPr>
              <a:xfrm>
                <a:off x="1530525" y="-176975"/>
                <a:ext cx="654275" cy="935250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37410" extrusionOk="0">
                    <a:moveTo>
                      <a:pt x="19277" y="18628"/>
                    </a:moveTo>
                    <a:cubicBezTo>
                      <a:pt x="19535" y="18628"/>
                      <a:pt x="19826" y="18652"/>
                      <a:pt x="20158" y="18705"/>
                    </a:cubicBezTo>
                    <a:cubicBezTo>
                      <a:pt x="21420" y="18908"/>
                      <a:pt x="22111" y="19420"/>
                      <a:pt x="22468" y="19872"/>
                    </a:cubicBezTo>
                    <a:cubicBezTo>
                      <a:pt x="22087" y="20813"/>
                      <a:pt x="21718" y="21551"/>
                      <a:pt x="21396" y="21932"/>
                    </a:cubicBezTo>
                    <a:cubicBezTo>
                      <a:pt x="20335" y="23195"/>
                      <a:pt x="19423" y="24274"/>
                      <a:pt x="18018" y="24274"/>
                    </a:cubicBezTo>
                    <a:cubicBezTo>
                      <a:pt x="17438" y="24274"/>
                      <a:pt x="16773" y="24090"/>
                      <a:pt x="15979" y="23658"/>
                    </a:cubicBezTo>
                    <a:cubicBezTo>
                      <a:pt x="15420" y="23354"/>
                      <a:pt x="14916" y="23233"/>
                      <a:pt x="14441" y="23233"/>
                    </a:cubicBezTo>
                    <a:cubicBezTo>
                      <a:pt x="12609" y="23233"/>
                      <a:pt x="11197" y="25027"/>
                      <a:pt x="8645" y="25027"/>
                    </a:cubicBezTo>
                    <a:cubicBezTo>
                      <a:pt x="7502" y="25027"/>
                      <a:pt x="6395" y="23825"/>
                      <a:pt x="5466" y="22134"/>
                    </a:cubicBezTo>
                    <a:cubicBezTo>
                      <a:pt x="6216" y="21586"/>
                      <a:pt x="6942" y="20027"/>
                      <a:pt x="10086" y="19003"/>
                    </a:cubicBezTo>
                    <a:cubicBezTo>
                      <a:pt x="10135" y="18987"/>
                      <a:pt x="10199" y="18980"/>
                      <a:pt x="10276" y="18980"/>
                    </a:cubicBezTo>
                    <a:cubicBezTo>
                      <a:pt x="11101" y="18980"/>
                      <a:pt x="13413" y="19786"/>
                      <a:pt x="14958" y="19786"/>
                    </a:cubicBezTo>
                    <a:cubicBezTo>
                      <a:pt x="15051" y="19786"/>
                      <a:pt x="15142" y="19783"/>
                      <a:pt x="15229" y="19777"/>
                    </a:cubicBezTo>
                    <a:cubicBezTo>
                      <a:pt x="17245" y="19642"/>
                      <a:pt x="17573" y="18628"/>
                      <a:pt x="19277" y="18628"/>
                    </a:cubicBezTo>
                    <a:close/>
                    <a:moveTo>
                      <a:pt x="24373" y="0"/>
                    </a:moveTo>
                    <a:cubicBezTo>
                      <a:pt x="24373" y="1"/>
                      <a:pt x="25004" y="4370"/>
                      <a:pt x="25266" y="7573"/>
                    </a:cubicBezTo>
                    <a:cubicBezTo>
                      <a:pt x="25409" y="9287"/>
                      <a:pt x="24718" y="12788"/>
                      <a:pt x="23802" y="15931"/>
                    </a:cubicBezTo>
                    <a:cubicBezTo>
                      <a:pt x="22998" y="15172"/>
                      <a:pt x="22189" y="14901"/>
                      <a:pt x="21377" y="14901"/>
                    </a:cubicBezTo>
                    <a:cubicBezTo>
                      <a:pt x="19566" y="14901"/>
                      <a:pt x="17733" y="16247"/>
                      <a:pt x="15884" y="16526"/>
                    </a:cubicBezTo>
                    <a:cubicBezTo>
                      <a:pt x="15652" y="16563"/>
                      <a:pt x="15419" y="16579"/>
                      <a:pt x="15187" y="16579"/>
                    </a:cubicBezTo>
                    <a:cubicBezTo>
                      <a:pt x="13293" y="16579"/>
                      <a:pt x="11394" y="15498"/>
                      <a:pt x="9599" y="15498"/>
                    </a:cubicBezTo>
                    <a:cubicBezTo>
                      <a:pt x="9106" y="15498"/>
                      <a:pt x="8620" y="15580"/>
                      <a:pt x="8145" y="15788"/>
                    </a:cubicBezTo>
                    <a:cubicBezTo>
                      <a:pt x="6194" y="16640"/>
                      <a:pt x="4722" y="16837"/>
                      <a:pt x="3773" y="16837"/>
                    </a:cubicBezTo>
                    <a:cubicBezTo>
                      <a:pt x="3622" y="16837"/>
                      <a:pt x="3483" y="16832"/>
                      <a:pt x="3359" y="16824"/>
                    </a:cubicBezTo>
                    <a:cubicBezTo>
                      <a:pt x="2906" y="15157"/>
                      <a:pt x="2644" y="13657"/>
                      <a:pt x="2656" y="12776"/>
                    </a:cubicBezTo>
                    <a:cubicBezTo>
                      <a:pt x="2716" y="9942"/>
                      <a:pt x="2073" y="5942"/>
                      <a:pt x="2073" y="5942"/>
                    </a:cubicBezTo>
                    <a:lnTo>
                      <a:pt x="1" y="9240"/>
                    </a:lnTo>
                    <a:cubicBezTo>
                      <a:pt x="1" y="9240"/>
                      <a:pt x="1144" y="25408"/>
                      <a:pt x="2811" y="27861"/>
                    </a:cubicBezTo>
                    <a:cubicBezTo>
                      <a:pt x="4478" y="30314"/>
                      <a:pt x="6180" y="29766"/>
                      <a:pt x="7942" y="33957"/>
                    </a:cubicBezTo>
                    <a:cubicBezTo>
                      <a:pt x="8921" y="36307"/>
                      <a:pt x="12095" y="37410"/>
                      <a:pt x="14928" y="37410"/>
                    </a:cubicBezTo>
                    <a:cubicBezTo>
                      <a:pt x="17163" y="37410"/>
                      <a:pt x="19186" y="36724"/>
                      <a:pt x="19753" y="35422"/>
                    </a:cubicBezTo>
                    <a:cubicBezTo>
                      <a:pt x="21039" y="32457"/>
                      <a:pt x="22409" y="32052"/>
                      <a:pt x="23778" y="29290"/>
                    </a:cubicBezTo>
                    <a:cubicBezTo>
                      <a:pt x="25135" y="26516"/>
                      <a:pt x="24790" y="23218"/>
                      <a:pt x="24861" y="20384"/>
                    </a:cubicBezTo>
                    <a:cubicBezTo>
                      <a:pt x="24933" y="17550"/>
                      <a:pt x="25933" y="12252"/>
                      <a:pt x="26052" y="8502"/>
                    </a:cubicBezTo>
                    <a:cubicBezTo>
                      <a:pt x="26171" y="4739"/>
                      <a:pt x="25254" y="215"/>
                      <a:pt x="25254" y="215"/>
                    </a:cubicBezTo>
                    <a:lnTo>
                      <a:pt x="243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9"/>
              <p:cNvSpPr/>
              <p:nvPr/>
            </p:nvSpPr>
            <p:spPr>
              <a:xfrm>
                <a:off x="1392725" y="-630000"/>
                <a:ext cx="827500" cy="683725"/>
              </a:xfrm>
              <a:custGeom>
                <a:avLst/>
                <a:gdLst/>
                <a:ahLst/>
                <a:cxnLst/>
                <a:rect l="l" t="t" r="r" b="b"/>
                <a:pathLst>
                  <a:path w="33100" h="27349" extrusionOk="0">
                    <a:moveTo>
                      <a:pt x="26146" y="0"/>
                    </a:moveTo>
                    <a:cubicBezTo>
                      <a:pt x="24730" y="2893"/>
                      <a:pt x="20955" y="4834"/>
                      <a:pt x="14978" y="6144"/>
                    </a:cubicBezTo>
                    <a:cubicBezTo>
                      <a:pt x="9287" y="7406"/>
                      <a:pt x="8478" y="7168"/>
                      <a:pt x="6025" y="8632"/>
                    </a:cubicBezTo>
                    <a:cubicBezTo>
                      <a:pt x="6013" y="8644"/>
                      <a:pt x="4549" y="9609"/>
                      <a:pt x="3989" y="9990"/>
                    </a:cubicBezTo>
                    <a:cubicBezTo>
                      <a:pt x="3846" y="10085"/>
                      <a:pt x="3703" y="10180"/>
                      <a:pt x="3560" y="10287"/>
                    </a:cubicBezTo>
                    <a:cubicBezTo>
                      <a:pt x="2048" y="11514"/>
                      <a:pt x="1655" y="12549"/>
                      <a:pt x="1453" y="13157"/>
                    </a:cubicBezTo>
                    <a:cubicBezTo>
                      <a:pt x="0" y="17479"/>
                      <a:pt x="1322" y="22253"/>
                      <a:pt x="1322" y="22253"/>
                    </a:cubicBezTo>
                    <a:cubicBezTo>
                      <a:pt x="5501" y="23241"/>
                      <a:pt x="5513" y="27349"/>
                      <a:pt x="5513" y="27349"/>
                    </a:cubicBezTo>
                    <a:lnTo>
                      <a:pt x="7323" y="26932"/>
                    </a:lnTo>
                    <a:cubicBezTo>
                      <a:pt x="8168" y="24741"/>
                      <a:pt x="6882" y="21015"/>
                      <a:pt x="7489" y="19074"/>
                    </a:cubicBezTo>
                    <a:cubicBezTo>
                      <a:pt x="7772" y="18190"/>
                      <a:pt x="8672" y="17781"/>
                      <a:pt x="9827" y="17781"/>
                    </a:cubicBezTo>
                    <a:cubicBezTo>
                      <a:pt x="10617" y="17781"/>
                      <a:pt x="11528" y="17973"/>
                      <a:pt x="12442" y="18336"/>
                    </a:cubicBezTo>
                    <a:cubicBezTo>
                      <a:pt x="12808" y="18482"/>
                      <a:pt x="13221" y="18545"/>
                      <a:pt x="13663" y="18545"/>
                    </a:cubicBezTo>
                    <a:cubicBezTo>
                      <a:pt x="15953" y="18545"/>
                      <a:pt x="18997" y="16843"/>
                      <a:pt x="20015" y="16205"/>
                    </a:cubicBezTo>
                    <a:cubicBezTo>
                      <a:pt x="20427" y="15950"/>
                      <a:pt x="21072" y="15812"/>
                      <a:pt x="21826" y="15812"/>
                    </a:cubicBezTo>
                    <a:cubicBezTo>
                      <a:pt x="23293" y="15812"/>
                      <a:pt x="25171" y="16335"/>
                      <a:pt x="26539" y="17538"/>
                    </a:cubicBezTo>
                    <a:cubicBezTo>
                      <a:pt x="27511" y="18387"/>
                      <a:pt x="28502" y="18612"/>
                      <a:pt x="29279" y="18612"/>
                    </a:cubicBezTo>
                    <a:cubicBezTo>
                      <a:pt x="30159" y="18612"/>
                      <a:pt x="30766" y="18324"/>
                      <a:pt x="30766" y="18324"/>
                    </a:cubicBezTo>
                    <a:cubicBezTo>
                      <a:pt x="30361" y="16133"/>
                      <a:pt x="29623" y="14335"/>
                      <a:pt x="28635" y="12883"/>
                    </a:cubicBezTo>
                    <a:cubicBezTo>
                      <a:pt x="33100" y="9025"/>
                      <a:pt x="29480" y="1584"/>
                      <a:pt x="29480" y="1584"/>
                    </a:cubicBezTo>
                    <a:lnTo>
                      <a:pt x="29480" y="1584"/>
                    </a:lnTo>
                    <a:cubicBezTo>
                      <a:pt x="28790" y="3834"/>
                      <a:pt x="26218" y="5310"/>
                      <a:pt x="26146" y="5358"/>
                    </a:cubicBezTo>
                    <a:cubicBezTo>
                      <a:pt x="27456" y="2631"/>
                      <a:pt x="26146" y="0"/>
                      <a:pt x="26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9"/>
              <p:cNvSpPr/>
              <p:nvPr/>
            </p:nvSpPr>
            <p:spPr>
              <a:xfrm>
                <a:off x="1323375" y="1814450"/>
                <a:ext cx="10300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6378" extrusionOk="0">
                    <a:moveTo>
                      <a:pt x="3313" y="0"/>
                    </a:moveTo>
                    <a:cubicBezTo>
                      <a:pt x="3057" y="0"/>
                      <a:pt x="2816" y="139"/>
                      <a:pt x="2691" y="389"/>
                    </a:cubicBezTo>
                    <a:lnTo>
                      <a:pt x="179" y="5366"/>
                    </a:lnTo>
                    <a:cubicBezTo>
                      <a:pt x="0" y="5711"/>
                      <a:pt x="143" y="6128"/>
                      <a:pt x="488" y="6306"/>
                    </a:cubicBezTo>
                    <a:cubicBezTo>
                      <a:pt x="584" y="6354"/>
                      <a:pt x="691" y="6378"/>
                      <a:pt x="798" y="6378"/>
                    </a:cubicBezTo>
                    <a:cubicBezTo>
                      <a:pt x="1060" y="6378"/>
                      <a:pt x="1310" y="6235"/>
                      <a:pt x="1429" y="5997"/>
                    </a:cubicBezTo>
                    <a:lnTo>
                      <a:pt x="3953" y="1020"/>
                    </a:lnTo>
                    <a:cubicBezTo>
                      <a:pt x="4120" y="675"/>
                      <a:pt x="3989" y="246"/>
                      <a:pt x="3644" y="79"/>
                    </a:cubicBezTo>
                    <a:cubicBezTo>
                      <a:pt x="3536" y="26"/>
                      <a:pt x="3423" y="0"/>
                      <a:pt x="3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9"/>
              <p:cNvSpPr/>
              <p:nvPr/>
            </p:nvSpPr>
            <p:spPr>
              <a:xfrm>
                <a:off x="1508800" y="1484025"/>
                <a:ext cx="60750" cy="1725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6903" extrusionOk="0">
                    <a:moveTo>
                      <a:pt x="756" y="0"/>
                    </a:moveTo>
                    <a:cubicBezTo>
                      <a:pt x="719" y="0"/>
                      <a:pt x="681" y="3"/>
                      <a:pt x="644" y="9"/>
                    </a:cubicBezTo>
                    <a:cubicBezTo>
                      <a:pt x="263" y="69"/>
                      <a:pt x="1" y="438"/>
                      <a:pt x="60" y="819"/>
                    </a:cubicBezTo>
                    <a:lnTo>
                      <a:pt x="977" y="6319"/>
                    </a:lnTo>
                    <a:cubicBezTo>
                      <a:pt x="1025" y="6665"/>
                      <a:pt x="1334" y="6903"/>
                      <a:pt x="1668" y="6903"/>
                    </a:cubicBezTo>
                    <a:lnTo>
                      <a:pt x="1787" y="6903"/>
                    </a:lnTo>
                    <a:cubicBezTo>
                      <a:pt x="2168" y="6831"/>
                      <a:pt x="2430" y="6474"/>
                      <a:pt x="2358" y="6093"/>
                    </a:cubicBezTo>
                    <a:lnTo>
                      <a:pt x="1453" y="593"/>
                    </a:lnTo>
                    <a:cubicBezTo>
                      <a:pt x="1389" y="238"/>
                      <a:pt x="1092" y="0"/>
                      <a:pt x="7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9"/>
              <p:cNvSpPr/>
              <p:nvPr/>
            </p:nvSpPr>
            <p:spPr>
              <a:xfrm>
                <a:off x="897125" y="1363075"/>
                <a:ext cx="17505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1597" extrusionOk="0">
                    <a:moveTo>
                      <a:pt x="698" y="0"/>
                    </a:moveTo>
                    <a:cubicBezTo>
                      <a:pt x="324" y="0"/>
                      <a:pt x="24" y="312"/>
                      <a:pt x="12" y="680"/>
                    </a:cubicBezTo>
                    <a:cubicBezTo>
                      <a:pt x="0" y="1073"/>
                      <a:pt x="298" y="1394"/>
                      <a:pt x="691" y="1406"/>
                    </a:cubicBezTo>
                    <a:lnTo>
                      <a:pt x="6263" y="1597"/>
                    </a:lnTo>
                    <a:lnTo>
                      <a:pt x="6287" y="1597"/>
                    </a:lnTo>
                    <a:cubicBezTo>
                      <a:pt x="6668" y="1597"/>
                      <a:pt x="6978" y="1299"/>
                      <a:pt x="6989" y="918"/>
                    </a:cubicBezTo>
                    <a:cubicBezTo>
                      <a:pt x="7001" y="525"/>
                      <a:pt x="6704" y="204"/>
                      <a:pt x="6311" y="192"/>
                    </a:cubicBezTo>
                    <a:lnTo>
                      <a:pt x="739" y="1"/>
                    </a:lnTo>
                    <a:cubicBezTo>
                      <a:pt x="725" y="0"/>
                      <a:pt x="711" y="0"/>
                      <a:pt x="6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9"/>
              <p:cNvSpPr/>
              <p:nvPr/>
            </p:nvSpPr>
            <p:spPr>
              <a:xfrm>
                <a:off x="717625" y="1736950"/>
                <a:ext cx="175350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1596" extrusionOk="0">
                    <a:moveTo>
                      <a:pt x="718" y="0"/>
                    </a:moveTo>
                    <a:cubicBezTo>
                      <a:pt x="346" y="0"/>
                      <a:pt x="25" y="306"/>
                      <a:pt x="13" y="691"/>
                    </a:cubicBezTo>
                    <a:cubicBezTo>
                      <a:pt x="1" y="1072"/>
                      <a:pt x="311" y="1394"/>
                      <a:pt x="692" y="1405"/>
                    </a:cubicBezTo>
                    <a:lnTo>
                      <a:pt x="6276" y="1596"/>
                    </a:lnTo>
                    <a:lnTo>
                      <a:pt x="6299" y="1596"/>
                    </a:lnTo>
                    <a:cubicBezTo>
                      <a:pt x="6668" y="1596"/>
                      <a:pt x="6978" y="1298"/>
                      <a:pt x="6990" y="917"/>
                    </a:cubicBezTo>
                    <a:cubicBezTo>
                      <a:pt x="7014" y="536"/>
                      <a:pt x="6704" y="203"/>
                      <a:pt x="6311" y="191"/>
                    </a:cubicBezTo>
                    <a:lnTo>
                      <a:pt x="739" y="1"/>
                    </a:lnTo>
                    <a:cubicBezTo>
                      <a:pt x="732" y="0"/>
                      <a:pt x="725" y="0"/>
                      <a:pt x="7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9"/>
              <p:cNvSpPr/>
              <p:nvPr/>
            </p:nvSpPr>
            <p:spPr>
              <a:xfrm>
                <a:off x="578325" y="1326775"/>
                <a:ext cx="85750" cy="110175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4407" extrusionOk="0">
                    <a:moveTo>
                      <a:pt x="2763" y="1"/>
                    </a:moveTo>
                    <a:lnTo>
                      <a:pt x="239" y="3275"/>
                    </a:lnTo>
                    <a:cubicBezTo>
                      <a:pt x="1" y="3585"/>
                      <a:pt x="60" y="4025"/>
                      <a:pt x="370" y="4251"/>
                    </a:cubicBezTo>
                    <a:cubicBezTo>
                      <a:pt x="501" y="4358"/>
                      <a:pt x="656" y="4406"/>
                      <a:pt x="799" y="4406"/>
                    </a:cubicBezTo>
                    <a:cubicBezTo>
                      <a:pt x="1013" y="4406"/>
                      <a:pt x="1215" y="4311"/>
                      <a:pt x="1358" y="4132"/>
                    </a:cubicBezTo>
                    <a:lnTo>
                      <a:pt x="3430" y="1429"/>
                    </a:lnTo>
                    <a:cubicBezTo>
                      <a:pt x="3204" y="965"/>
                      <a:pt x="2977" y="489"/>
                      <a:pt x="2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9"/>
              <p:cNvSpPr/>
              <p:nvPr/>
            </p:nvSpPr>
            <p:spPr>
              <a:xfrm>
                <a:off x="364325" y="1282125"/>
                <a:ext cx="127125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2359" extrusionOk="0">
                    <a:moveTo>
                      <a:pt x="0" y="1"/>
                    </a:moveTo>
                    <a:cubicBezTo>
                      <a:pt x="131" y="501"/>
                      <a:pt x="262" y="1013"/>
                      <a:pt x="405" y="1525"/>
                    </a:cubicBezTo>
                    <a:lnTo>
                      <a:pt x="4167" y="2334"/>
                    </a:lnTo>
                    <a:cubicBezTo>
                      <a:pt x="4215" y="2346"/>
                      <a:pt x="4263" y="2358"/>
                      <a:pt x="4310" y="2358"/>
                    </a:cubicBezTo>
                    <a:cubicBezTo>
                      <a:pt x="4644" y="2358"/>
                      <a:pt x="4929" y="2132"/>
                      <a:pt x="5001" y="1799"/>
                    </a:cubicBezTo>
                    <a:cubicBezTo>
                      <a:pt x="5084" y="1418"/>
                      <a:pt x="4834" y="1049"/>
                      <a:pt x="4453" y="96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9"/>
              <p:cNvSpPr/>
              <p:nvPr/>
            </p:nvSpPr>
            <p:spPr>
              <a:xfrm>
                <a:off x="430700" y="959175"/>
                <a:ext cx="774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4335" extrusionOk="0">
                    <a:moveTo>
                      <a:pt x="2465" y="1"/>
                    </a:moveTo>
                    <a:lnTo>
                      <a:pt x="227" y="3239"/>
                    </a:lnTo>
                    <a:cubicBezTo>
                      <a:pt x="0" y="3549"/>
                      <a:pt x="84" y="4001"/>
                      <a:pt x="405" y="4215"/>
                    </a:cubicBezTo>
                    <a:cubicBezTo>
                      <a:pt x="524" y="4299"/>
                      <a:pt x="667" y="4334"/>
                      <a:pt x="810" y="4334"/>
                    </a:cubicBezTo>
                    <a:cubicBezTo>
                      <a:pt x="1036" y="4334"/>
                      <a:pt x="1251" y="4239"/>
                      <a:pt x="1381" y="4037"/>
                    </a:cubicBezTo>
                    <a:lnTo>
                      <a:pt x="3096" y="1560"/>
                    </a:lnTo>
                    <a:cubicBezTo>
                      <a:pt x="2870" y="1001"/>
                      <a:pt x="2667" y="477"/>
                      <a:pt x="24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9"/>
              <p:cNvSpPr/>
              <p:nvPr/>
            </p:nvSpPr>
            <p:spPr>
              <a:xfrm>
                <a:off x="996550" y="1028225"/>
                <a:ext cx="425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4395" extrusionOk="0">
                    <a:moveTo>
                      <a:pt x="1048" y="1"/>
                    </a:moveTo>
                    <a:cubicBezTo>
                      <a:pt x="715" y="739"/>
                      <a:pt x="357" y="1489"/>
                      <a:pt x="0" y="2263"/>
                    </a:cubicBezTo>
                    <a:lnTo>
                      <a:pt x="250" y="3799"/>
                    </a:lnTo>
                    <a:cubicBezTo>
                      <a:pt x="310" y="4144"/>
                      <a:pt x="607" y="4394"/>
                      <a:pt x="953" y="4394"/>
                    </a:cubicBezTo>
                    <a:cubicBezTo>
                      <a:pt x="988" y="4394"/>
                      <a:pt x="1024" y="4382"/>
                      <a:pt x="1060" y="4382"/>
                    </a:cubicBezTo>
                    <a:cubicBezTo>
                      <a:pt x="1453" y="4323"/>
                      <a:pt x="1703" y="3954"/>
                      <a:pt x="1643" y="3573"/>
                    </a:cubicBezTo>
                    <a:lnTo>
                      <a:pt x="10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9"/>
              <p:cNvSpPr/>
              <p:nvPr/>
            </p:nvSpPr>
            <p:spPr>
              <a:xfrm>
                <a:off x="2096075" y="1552725"/>
                <a:ext cx="111050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6203" extrusionOk="0">
                    <a:moveTo>
                      <a:pt x="3648" y="1"/>
                    </a:moveTo>
                    <a:cubicBezTo>
                      <a:pt x="3407" y="1"/>
                      <a:pt x="3172" y="123"/>
                      <a:pt x="3037" y="345"/>
                    </a:cubicBezTo>
                    <a:lnTo>
                      <a:pt x="203" y="5143"/>
                    </a:lnTo>
                    <a:cubicBezTo>
                      <a:pt x="1" y="5476"/>
                      <a:pt x="108" y="5917"/>
                      <a:pt x="441" y="6107"/>
                    </a:cubicBezTo>
                    <a:cubicBezTo>
                      <a:pt x="560" y="6179"/>
                      <a:pt x="679" y="6203"/>
                      <a:pt x="799" y="6203"/>
                    </a:cubicBezTo>
                    <a:cubicBezTo>
                      <a:pt x="1037" y="6203"/>
                      <a:pt x="1275" y="6084"/>
                      <a:pt x="1406" y="5857"/>
                    </a:cubicBezTo>
                    <a:lnTo>
                      <a:pt x="4251" y="1059"/>
                    </a:lnTo>
                    <a:cubicBezTo>
                      <a:pt x="4442" y="726"/>
                      <a:pt x="4335" y="297"/>
                      <a:pt x="4001" y="95"/>
                    </a:cubicBezTo>
                    <a:cubicBezTo>
                      <a:pt x="3890" y="31"/>
                      <a:pt x="3768" y="1"/>
                      <a:pt x="36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9"/>
              <p:cNvSpPr/>
              <p:nvPr/>
            </p:nvSpPr>
            <p:spPr>
              <a:xfrm>
                <a:off x="1284075" y="1059300"/>
                <a:ext cx="15720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6288" h="4438" extrusionOk="0">
                    <a:moveTo>
                      <a:pt x="801" y="0"/>
                    </a:moveTo>
                    <a:cubicBezTo>
                      <a:pt x="574" y="0"/>
                      <a:pt x="351" y="113"/>
                      <a:pt x="215" y="318"/>
                    </a:cubicBezTo>
                    <a:cubicBezTo>
                      <a:pt x="1" y="651"/>
                      <a:pt x="96" y="1080"/>
                      <a:pt x="417" y="1294"/>
                    </a:cubicBezTo>
                    <a:lnTo>
                      <a:pt x="5108" y="4318"/>
                    </a:lnTo>
                    <a:cubicBezTo>
                      <a:pt x="5227" y="4401"/>
                      <a:pt x="5358" y="4437"/>
                      <a:pt x="5489" y="4437"/>
                    </a:cubicBezTo>
                    <a:cubicBezTo>
                      <a:pt x="5716" y="4437"/>
                      <a:pt x="5942" y="4318"/>
                      <a:pt x="6073" y="4116"/>
                    </a:cubicBezTo>
                    <a:cubicBezTo>
                      <a:pt x="6287" y="3782"/>
                      <a:pt x="6192" y="3354"/>
                      <a:pt x="5870" y="3139"/>
                    </a:cubicBezTo>
                    <a:lnTo>
                      <a:pt x="1179" y="115"/>
                    </a:lnTo>
                    <a:cubicBezTo>
                      <a:pt x="1062" y="37"/>
                      <a:pt x="931" y="0"/>
                      <a:pt x="8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9"/>
              <p:cNvSpPr/>
              <p:nvPr/>
            </p:nvSpPr>
            <p:spPr>
              <a:xfrm>
                <a:off x="1922850" y="2128350"/>
                <a:ext cx="103000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6383" extrusionOk="0">
                    <a:moveTo>
                      <a:pt x="3319" y="1"/>
                    </a:moveTo>
                    <a:cubicBezTo>
                      <a:pt x="3063" y="1"/>
                      <a:pt x="2818" y="138"/>
                      <a:pt x="2691" y="382"/>
                    </a:cubicBezTo>
                    <a:lnTo>
                      <a:pt x="167" y="5359"/>
                    </a:lnTo>
                    <a:cubicBezTo>
                      <a:pt x="0" y="5704"/>
                      <a:pt x="131" y="6133"/>
                      <a:pt x="477" y="6312"/>
                    </a:cubicBezTo>
                    <a:cubicBezTo>
                      <a:pt x="584" y="6359"/>
                      <a:pt x="691" y="6383"/>
                      <a:pt x="798" y="6383"/>
                    </a:cubicBezTo>
                    <a:cubicBezTo>
                      <a:pt x="1060" y="6383"/>
                      <a:pt x="1298" y="6240"/>
                      <a:pt x="1429" y="6002"/>
                    </a:cubicBezTo>
                    <a:lnTo>
                      <a:pt x="3941" y="1025"/>
                    </a:lnTo>
                    <a:cubicBezTo>
                      <a:pt x="4120" y="680"/>
                      <a:pt x="3977" y="251"/>
                      <a:pt x="3632" y="73"/>
                    </a:cubicBezTo>
                    <a:cubicBezTo>
                      <a:pt x="3531" y="24"/>
                      <a:pt x="3424" y="1"/>
                      <a:pt x="3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9"/>
              <p:cNvSpPr/>
              <p:nvPr/>
            </p:nvSpPr>
            <p:spPr>
              <a:xfrm>
                <a:off x="2171100" y="1924475"/>
                <a:ext cx="11282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108" extrusionOk="0">
                    <a:moveTo>
                      <a:pt x="4513" y="0"/>
                    </a:moveTo>
                    <a:lnTo>
                      <a:pt x="512" y="1751"/>
                    </a:lnTo>
                    <a:cubicBezTo>
                      <a:pt x="155" y="1905"/>
                      <a:pt x="0" y="2322"/>
                      <a:pt x="155" y="2679"/>
                    </a:cubicBezTo>
                    <a:cubicBezTo>
                      <a:pt x="274" y="2953"/>
                      <a:pt x="524" y="3108"/>
                      <a:pt x="798" y="3108"/>
                    </a:cubicBezTo>
                    <a:cubicBezTo>
                      <a:pt x="893" y="3108"/>
                      <a:pt x="988" y="3084"/>
                      <a:pt x="1072" y="3037"/>
                    </a:cubicBezTo>
                    <a:lnTo>
                      <a:pt x="4370" y="1596"/>
                    </a:lnTo>
                    <a:lnTo>
                      <a:pt x="4370" y="1584"/>
                    </a:lnTo>
                    <a:cubicBezTo>
                      <a:pt x="4417" y="1060"/>
                      <a:pt x="4465" y="536"/>
                      <a:pt x="4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9"/>
              <p:cNvSpPr/>
              <p:nvPr/>
            </p:nvSpPr>
            <p:spPr>
              <a:xfrm>
                <a:off x="1646025" y="1154625"/>
                <a:ext cx="158375" cy="10907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363" extrusionOk="0">
                    <a:moveTo>
                      <a:pt x="5532" y="1"/>
                    </a:moveTo>
                    <a:cubicBezTo>
                      <a:pt x="5404" y="1"/>
                      <a:pt x="5274" y="36"/>
                      <a:pt x="5156" y="112"/>
                    </a:cubicBezTo>
                    <a:lnTo>
                      <a:pt x="429" y="3065"/>
                    </a:lnTo>
                    <a:cubicBezTo>
                      <a:pt x="108" y="3267"/>
                      <a:pt x="1" y="3708"/>
                      <a:pt x="203" y="4029"/>
                    </a:cubicBezTo>
                    <a:cubicBezTo>
                      <a:pt x="346" y="4244"/>
                      <a:pt x="572" y="4363"/>
                      <a:pt x="810" y="4363"/>
                    </a:cubicBezTo>
                    <a:cubicBezTo>
                      <a:pt x="929" y="4363"/>
                      <a:pt x="1060" y="4327"/>
                      <a:pt x="1179" y="4255"/>
                    </a:cubicBezTo>
                    <a:lnTo>
                      <a:pt x="5906" y="1303"/>
                    </a:lnTo>
                    <a:cubicBezTo>
                      <a:pt x="6228" y="1088"/>
                      <a:pt x="6335" y="660"/>
                      <a:pt x="6132" y="326"/>
                    </a:cubicBezTo>
                    <a:cubicBezTo>
                      <a:pt x="5994" y="119"/>
                      <a:pt x="5766" y="1"/>
                      <a:pt x="55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9"/>
              <p:cNvSpPr/>
              <p:nvPr/>
            </p:nvSpPr>
            <p:spPr>
              <a:xfrm>
                <a:off x="1261750" y="1348850"/>
                <a:ext cx="88125" cy="14762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5905" extrusionOk="0">
                    <a:moveTo>
                      <a:pt x="791" y="0"/>
                    </a:moveTo>
                    <a:cubicBezTo>
                      <a:pt x="698" y="0"/>
                      <a:pt x="603" y="19"/>
                      <a:pt x="513" y="58"/>
                    </a:cubicBezTo>
                    <a:cubicBezTo>
                      <a:pt x="155" y="213"/>
                      <a:pt x="1" y="618"/>
                      <a:pt x="143" y="975"/>
                    </a:cubicBezTo>
                    <a:lnTo>
                      <a:pt x="2084" y="5476"/>
                    </a:lnTo>
                    <a:cubicBezTo>
                      <a:pt x="2203" y="5750"/>
                      <a:pt x="2453" y="5904"/>
                      <a:pt x="2727" y="5904"/>
                    </a:cubicBezTo>
                    <a:cubicBezTo>
                      <a:pt x="2822" y="5904"/>
                      <a:pt x="2918" y="5880"/>
                      <a:pt x="3013" y="5845"/>
                    </a:cubicBezTo>
                    <a:cubicBezTo>
                      <a:pt x="3358" y="5690"/>
                      <a:pt x="3525" y="5285"/>
                      <a:pt x="3370" y="4928"/>
                    </a:cubicBezTo>
                    <a:lnTo>
                      <a:pt x="1441" y="427"/>
                    </a:lnTo>
                    <a:cubicBezTo>
                      <a:pt x="1326" y="161"/>
                      <a:pt x="1064" y="0"/>
                      <a:pt x="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9"/>
              <p:cNvSpPr/>
              <p:nvPr/>
            </p:nvSpPr>
            <p:spPr>
              <a:xfrm>
                <a:off x="964700" y="1585200"/>
                <a:ext cx="79800" cy="14345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5738" extrusionOk="0">
                    <a:moveTo>
                      <a:pt x="800" y="0"/>
                    </a:moveTo>
                    <a:cubicBezTo>
                      <a:pt x="708" y="0"/>
                      <a:pt x="615" y="19"/>
                      <a:pt x="524" y="58"/>
                    </a:cubicBezTo>
                    <a:cubicBezTo>
                      <a:pt x="167" y="213"/>
                      <a:pt x="0" y="617"/>
                      <a:pt x="155" y="987"/>
                    </a:cubicBezTo>
                    <a:lnTo>
                      <a:pt x="2096" y="5475"/>
                    </a:lnTo>
                    <a:cubicBezTo>
                      <a:pt x="2131" y="5582"/>
                      <a:pt x="2203" y="5678"/>
                      <a:pt x="2286" y="5737"/>
                    </a:cubicBezTo>
                    <a:cubicBezTo>
                      <a:pt x="2584" y="5332"/>
                      <a:pt x="2893" y="4916"/>
                      <a:pt x="3191" y="4475"/>
                    </a:cubicBezTo>
                    <a:lnTo>
                      <a:pt x="1441" y="427"/>
                    </a:lnTo>
                    <a:cubicBezTo>
                      <a:pt x="1325" y="160"/>
                      <a:pt x="1071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9"/>
              <p:cNvSpPr/>
              <p:nvPr/>
            </p:nvSpPr>
            <p:spPr>
              <a:xfrm>
                <a:off x="510175" y="1528925"/>
                <a:ext cx="88425" cy="1476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905" extrusionOk="0">
                    <a:moveTo>
                      <a:pt x="796" y="1"/>
                    </a:moveTo>
                    <a:cubicBezTo>
                      <a:pt x="704" y="1"/>
                      <a:pt x="612" y="19"/>
                      <a:pt x="524" y="59"/>
                    </a:cubicBezTo>
                    <a:cubicBezTo>
                      <a:pt x="167" y="213"/>
                      <a:pt x="0" y="618"/>
                      <a:pt x="155" y="975"/>
                    </a:cubicBezTo>
                    <a:lnTo>
                      <a:pt x="2084" y="5476"/>
                    </a:lnTo>
                    <a:cubicBezTo>
                      <a:pt x="2203" y="5750"/>
                      <a:pt x="2465" y="5905"/>
                      <a:pt x="2739" y="5905"/>
                    </a:cubicBezTo>
                    <a:cubicBezTo>
                      <a:pt x="2822" y="5905"/>
                      <a:pt x="2917" y="5893"/>
                      <a:pt x="3013" y="5845"/>
                    </a:cubicBezTo>
                    <a:cubicBezTo>
                      <a:pt x="3370" y="5690"/>
                      <a:pt x="3536" y="5285"/>
                      <a:pt x="3382" y="4928"/>
                    </a:cubicBezTo>
                    <a:lnTo>
                      <a:pt x="1441" y="428"/>
                    </a:lnTo>
                    <a:cubicBezTo>
                      <a:pt x="1325" y="161"/>
                      <a:pt x="1064" y="1"/>
                      <a:pt x="7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9"/>
              <p:cNvSpPr/>
              <p:nvPr/>
            </p:nvSpPr>
            <p:spPr>
              <a:xfrm>
                <a:off x="2149950" y="765200"/>
                <a:ext cx="107475" cy="137450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5498" extrusionOk="0">
                    <a:moveTo>
                      <a:pt x="3501" y="1"/>
                    </a:moveTo>
                    <a:cubicBezTo>
                      <a:pt x="3272" y="1"/>
                      <a:pt x="3047" y="114"/>
                      <a:pt x="2918" y="318"/>
                    </a:cubicBezTo>
                    <a:lnTo>
                      <a:pt x="215" y="4414"/>
                    </a:lnTo>
                    <a:cubicBezTo>
                      <a:pt x="1" y="4735"/>
                      <a:pt x="96" y="5164"/>
                      <a:pt x="418" y="5378"/>
                    </a:cubicBezTo>
                    <a:cubicBezTo>
                      <a:pt x="537" y="5462"/>
                      <a:pt x="668" y="5497"/>
                      <a:pt x="799" y="5497"/>
                    </a:cubicBezTo>
                    <a:cubicBezTo>
                      <a:pt x="1037" y="5497"/>
                      <a:pt x="1251" y="5390"/>
                      <a:pt x="1394" y="5188"/>
                    </a:cubicBezTo>
                    <a:lnTo>
                      <a:pt x="4085" y="1092"/>
                    </a:lnTo>
                    <a:cubicBezTo>
                      <a:pt x="4299" y="771"/>
                      <a:pt x="4204" y="330"/>
                      <a:pt x="3882" y="116"/>
                    </a:cubicBezTo>
                    <a:cubicBezTo>
                      <a:pt x="3765" y="38"/>
                      <a:pt x="3632" y="1"/>
                      <a:pt x="35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9"/>
              <p:cNvSpPr/>
              <p:nvPr/>
            </p:nvSpPr>
            <p:spPr>
              <a:xfrm>
                <a:off x="2825925" y="424875"/>
                <a:ext cx="75050" cy="6910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764" extrusionOk="0">
                    <a:moveTo>
                      <a:pt x="3001" y="1"/>
                    </a:moveTo>
                    <a:lnTo>
                      <a:pt x="3001" y="1"/>
                    </a:lnTo>
                    <a:cubicBezTo>
                      <a:pt x="2335" y="144"/>
                      <a:pt x="1668" y="310"/>
                      <a:pt x="989" y="477"/>
                    </a:cubicBezTo>
                    <a:lnTo>
                      <a:pt x="203" y="1680"/>
                    </a:lnTo>
                    <a:cubicBezTo>
                      <a:pt x="1" y="2001"/>
                      <a:pt x="84" y="2430"/>
                      <a:pt x="406" y="2644"/>
                    </a:cubicBezTo>
                    <a:cubicBezTo>
                      <a:pt x="525" y="2727"/>
                      <a:pt x="668" y="2763"/>
                      <a:pt x="799" y="2763"/>
                    </a:cubicBezTo>
                    <a:cubicBezTo>
                      <a:pt x="1025" y="2763"/>
                      <a:pt x="1251" y="2656"/>
                      <a:pt x="1382" y="2454"/>
                    </a:cubicBezTo>
                    <a:lnTo>
                      <a:pt x="300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9"/>
              <p:cNvSpPr/>
              <p:nvPr/>
            </p:nvSpPr>
            <p:spPr>
              <a:xfrm>
                <a:off x="2471125" y="818300"/>
                <a:ext cx="42600" cy="8552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3421" extrusionOk="0">
                    <a:moveTo>
                      <a:pt x="970" y="1"/>
                    </a:moveTo>
                    <a:cubicBezTo>
                      <a:pt x="606" y="1"/>
                      <a:pt x="296" y="276"/>
                      <a:pt x="263" y="647"/>
                    </a:cubicBezTo>
                    <a:lnTo>
                      <a:pt x="1" y="3421"/>
                    </a:lnTo>
                    <a:lnTo>
                      <a:pt x="1489" y="2635"/>
                    </a:lnTo>
                    <a:lnTo>
                      <a:pt x="1668" y="778"/>
                    </a:lnTo>
                    <a:cubicBezTo>
                      <a:pt x="1703" y="385"/>
                      <a:pt x="1418" y="40"/>
                      <a:pt x="1037" y="4"/>
                    </a:cubicBezTo>
                    <a:cubicBezTo>
                      <a:pt x="1014" y="2"/>
                      <a:pt x="992" y="1"/>
                      <a:pt x="9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9"/>
              <p:cNvSpPr/>
              <p:nvPr/>
            </p:nvSpPr>
            <p:spPr>
              <a:xfrm>
                <a:off x="2413675" y="589500"/>
                <a:ext cx="39025" cy="11550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4620" extrusionOk="0">
                    <a:moveTo>
                      <a:pt x="1382" y="0"/>
                    </a:moveTo>
                    <a:cubicBezTo>
                      <a:pt x="906" y="226"/>
                      <a:pt x="453" y="441"/>
                      <a:pt x="1" y="655"/>
                    </a:cubicBezTo>
                    <a:lnTo>
                      <a:pt x="144" y="3941"/>
                    </a:lnTo>
                    <a:cubicBezTo>
                      <a:pt x="156" y="4322"/>
                      <a:pt x="465" y="4620"/>
                      <a:pt x="846" y="4620"/>
                    </a:cubicBezTo>
                    <a:lnTo>
                      <a:pt x="882" y="4620"/>
                    </a:lnTo>
                    <a:cubicBezTo>
                      <a:pt x="1263" y="4608"/>
                      <a:pt x="1561" y="4274"/>
                      <a:pt x="1549" y="3893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9"/>
              <p:cNvSpPr/>
              <p:nvPr/>
            </p:nvSpPr>
            <p:spPr>
              <a:xfrm>
                <a:off x="2640500" y="539200"/>
                <a:ext cx="107475" cy="137525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5501" extrusionOk="0">
                    <a:moveTo>
                      <a:pt x="3492" y="1"/>
                    </a:moveTo>
                    <a:cubicBezTo>
                      <a:pt x="3265" y="1"/>
                      <a:pt x="3040" y="112"/>
                      <a:pt x="2905" y="321"/>
                    </a:cubicBezTo>
                    <a:lnTo>
                      <a:pt x="215" y="4405"/>
                    </a:lnTo>
                    <a:cubicBezTo>
                      <a:pt x="0" y="4727"/>
                      <a:pt x="84" y="5167"/>
                      <a:pt x="405" y="5381"/>
                    </a:cubicBezTo>
                    <a:cubicBezTo>
                      <a:pt x="524" y="5465"/>
                      <a:pt x="667" y="5501"/>
                      <a:pt x="798" y="5501"/>
                    </a:cubicBezTo>
                    <a:cubicBezTo>
                      <a:pt x="1024" y="5501"/>
                      <a:pt x="1251" y="5381"/>
                      <a:pt x="1381" y="5179"/>
                    </a:cubicBezTo>
                    <a:lnTo>
                      <a:pt x="4084" y="1095"/>
                    </a:lnTo>
                    <a:cubicBezTo>
                      <a:pt x="4299" y="762"/>
                      <a:pt x="4203" y="333"/>
                      <a:pt x="3882" y="119"/>
                    </a:cubicBezTo>
                    <a:cubicBezTo>
                      <a:pt x="3763" y="39"/>
                      <a:pt x="3627" y="1"/>
                      <a:pt x="34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9"/>
              <p:cNvSpPr/>
              <p:nvPr/>
            </p:nvSpPr>
            <p:spPr>
              <a:xfrm>
                <a:off x="2851225" y="598225"/>
                <a:ext cx="8605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3128" extrusionOk="0">
                    <a:moveTo>
                      <a:pt x="769" y="1"/>
                    </a:moveTo>
                    <a:cubicBezTo>
                      <a:pt x="594" y="1"/>
                      <a:pt x="419" y="66"/>
                      <a:pt x="287" y="199"/>
                    </a:cubicBezTo>
                    <a:cubicBezTo>
                      <a:pt x="13" y="473"/>
                      <a:pt x="1" y="913"/>
                      <a:pt x="275" y="1199"/>
                    </a:cubicBezTo>
                    <a:lnTo>
                      <a:pt x="2144" y="3128"/>
                    </a:lnTo>
                    <a:lnTo>
                      <a:pt x="3442" y="2449"/>
                    </a:lnTo>
                    <a:lnTo>
                      <a:pt x="1287" y="223"/>
                    </a:lnTo>
                    <a:cubicBezTo>
                      <a:pt x="1146" y="75"/>
                      <a:pt x="957" y="1"/>
                      <a:pt x="7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9"/>
              <p:cNvSpPr/>
              <p:nvPr/>
            </p:nvSpPr>
            <p:spPr>
              <a:xfrm>
                <a:off x="2114550" y="2533575"/>
                <a:ext cx="135150" cy="135950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5438" extrusionOk="0">
                    <a:moveTo>
                      <a:pt x="772" y="1"/>
                    </a:moveTo>
                    <a:cubicBezTo>
                      <a:pt x="599" y="1"/>
                      <a:pt x="424" y="66"/>
                      <a:pt x="286" y="199"/>
                    </a:cubicBezTo>
                    <a:cubicBezTo>
                      <a:pt x="12" y="473"/>
                      <a:pt x="0" y="913"/>
                      <a:pt x="262" y="1187"/>
                    </a:cubicBezTo>
                    <a:lnTo>
                      <a:pt x="4131" y="5212"/>
                    </a:lnTo>
                    <a:cubicBezTo>
                      <a:pt x="4262" y="5354"/>
                      <a:pt x="4453" y="5438"/>
                      <a:pt x="4632" y="5438"/>
                    </a:cubicBezTo>
                    <a:cubicBezTo>
                      <a:pt x="4810" y="5438"/>
                      <a:pt x="4989" y="5366"/>
                      <a:pt x="5120" y="5235"/>
                    </a:cubicBezTo>
                    <a:cubicBezTo>
                      <a:pt x="5405" y="4973"/>
                      <a:pt x="5405" y="4521"/>
                      <a:pt x="5144" y="4247"/>
                    </a:cubicBezTo>
                    <a:lnTo>
                      <a:pt x="1274" y="223"/>
                    </a:lnTo>
                    <a:cubicBezTo>
                      <a:pt x="1139" y="75"/>
                      <a:pt x="956" y="1"/>
                      <a:pt x="7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9"/>
              <p:cNvSpPr/>
              <p:nvPr/>
            </p:nvSpPr>
            <p:spPr>
              <a:xfrm>
                <a:off x="1759725" y="2512725"/>
                <a:ext cx="135175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427" extrusionOk="0">
                    <a:moveTo>
                      <a:pt x="773" y="0"/>
                    </a:moveTo>
                    <a:cubicBezTo>
                      <a:pt x="597" y="0"/>
                      <a:pt x="420" y="66"/>
                      <a:pt x="287" y="200"/>
                    </a:cubicBezTo>
                    <a:cubicBezTo>
                      <a:pt x="1" y="461"/>
                      <a:pt x="1" y="914"/>
                      <a:pt x="263" y="1188"/>
                    </a:cubicBezTo>
                    <a:lnTo>
                      <a:pt x="4132" y="5212"/>
                    </a:lnTo>
                    <a:cubicBezTo>
                      <a:pt x="4263" y="5355"/>
                      <a:pt x="4454" y="5426"/>
                      <a:pt x="4632" y="5426"/>
                    </a:cubicBezTo>
                    <a:cubicBezTo>
                      <a:pt x="4811" y="5426"/>
                      <a:pt x="4989" y="5367"/>
                      <a:pt x="5120" y="5236"/>
                    </a:cubicBezTo>
                    <a:cubicBezTo>
                      <a:pt x="5406" y="4962"/>
                      <a:pt x="5406" y="4522"/>
                      <a:pt x="5144" y="4236"/>
                    </a:cubicBezTo>
                    <a:lnTo>
                      <a:pt x="1275" y="211"/>
                    </a:lnTo>
                    <a:cubicBezTo>
                      <a:pt x="1141" y="72"/>
                      <a:pt x="957" y="0"/>
                      <a:pt x="7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9"/>
              <p:cNvSpPr/>
              <p:nvPr/>
            </p:nvSpPr>
            <p:spPr>
              <a:xfrm>
                <a:off x="1473975" y="2407075"/>
                <a:ext cx="109875" cy="1559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6236" extrusionOk="0">
                    <a:moveTo>
                      <a:pt x="3599" y="1"/>
                    </a:moveTo>
                    <a:cubicBezTo>
                      <a:pt x="3356" y="1"/>
                      <a:pt x="3118" y="128"/>
                      <a:pt x="2989" y="354"/>
                    </a:cubicBezTo>
                    <a:lnTo>
                      <a:pt x="191" y="5176"/>
                    </a:lnTo>
                    <a:cubicBezTo>
                      <a:pt x="1" y="5521"/>
                      <a:pt x="108" y="5950"/>
                      <a:pt x="441" y="6140"/>
                    </a:cubicBezTo>
                    <a:cubicBezTo>
                      <a:pt x="560" y="6200"/>
                      <a:pt x="679" y="6235"/>
                      <a:pt x="798" y="6235"/>
                    </a:cubicBezTo>
                    <a:cubicBezTo>
                      <a:pt x="1037" y="6235"/>
                      <a:pt x="1275" y="6104"/>
                      <a:pt x="1406" y="5878"/>
                    </a:cubicBezTo>
                    <a:lnTo>
                      <a:pt x="4204" y="1056"/>
                    </a:lnTo>
                    <a:cubicBezTo>
                      <a:pt x="4394" y="723"/>
                      <a:pt x="4275" y="294"/>
                      <a:pt x="3942" y="92"/>
                    </a:cubicBezTo>
                    <a:cubicBezTo>
                      <a:pt x="3834" y="30"/>
                      <a:pt x="3716" y="1"/>
                      <a:pt x="35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9"/>
              <p:cNvSpPr/>
              <p:nvPr/>
            </p:nvSpPr>
            <p:spPr>
              <a:xfrm>
                <a:off x="1452850" y="2724300"/>
                <a:ext cx="8605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4989" extrusionOk="0">
                    <a:moveTo>
                      <a:pt x="792" y="1"/>
                    </a:moveTo>
                    <a:cubicBezTo>
                      <a:pt x="699" y="1"/>
                      <a:pt x="604" y="19"/>
                      <a:pt x="512" y="59"/>
                    </a:cubicBezTo>
                    <a:cubicBezTo>
                      <a:pt x="155" y="214"/>
                      <a:pt x="0" y="630"/>
                      <a:pt x="143" y="988"/>
                    </a:cubicBezTo>
                    <a:lnTo>
                      <a:pt x="1882" y="4941"/>
                    </a:lnTo>
                    <a:cubicBezTo>
                      <a:pt x="2394" y="4952"/>
                      <a:pt x="2917" y="4964"/>
                      <a:pt x="3441" y="4988"/>
                    </a:cubicBezTo>
                    <a:lnTo>
                      <a:pt x="1441" y="416"/>
                    </a:lnTo>
                    <a:cubicBezTo>
                      <a:pt x="1326" y="159"/>
                      <a:pt x="1065" y="1"/>
                      <a:pt x="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9"/>
              <p:cNvSpPr/>
              <p:nvPr/>
            </p:nvSpPr>
            <p:spPr>
              <a:xfrm>
                <a:off x="1615075" y="2102275"/>
                <a:ext cx="1039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6367" extrusionOk="0">
                    <a:moveTo>
                      <a:pt x="804" y="0"/>
                    </a:moveTo>
                    <a:cubicBezTo>
                      <a:pt x="693" y="0"/>
                      <a:pt x="581" y="26"/>
                      <a:pt x="477" y="80"/>
                    </a:cubicBezTo>
                    <a:cubicBezTo>
                      <a:pt x="131" y="258"/>
                      <a:pt x="0" y="675"/>
                      <a:pt x="179" y="1020"/>
                    </a:cubicBezTo>
                    <a:lnTo>
                      <a:pt x="2739" y="5985"/>
                    </a:lnTo>
                    <a:cubicBezTo>
                      <a:pt x="2858" y="6223"/>
                      <a:pt x="3108" y="6366"/>
                      <a:pt x="3358" y="6366"/>
                    </a:cubicBezTo>
                    <a:cubicBezTo>
                      <a:pt x="3465" y="6366"/>
                      <a:pt x="3572" y="6331"/>
                      <a:pt x="3679" y="6283"/>
                    </a:cubicBezTo>
                    <a:cubicBezTo>
                      <a:pt x="4025" y="6104"/>
                      <a:pt x="4156" y="5676"/>
                      <a:pt x="3977" y="5330"/>
                    </a:cubicBezTo>
                    <a:lnTo>
                      <a:pt x="1429" y="377"/>
                    </a:lnTo>
                    <a:cubicBezTo>
                      <a:pt x="1305" y="137"/>
                      <a:pt x="1058" y="0"/>
                      <a:pt x="8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9"/>
              <p:cNvSpPr/>
              <p:nvPr/>
            </p:nvSpPr>
            <p:spPr>
              <a:xfrm>
                <a:off x="2042500" y="2731800"/>
                <a:ext cx="48850" cy="10827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4331" extrusionOk="0">
                    <a:moveTo>
                      <a:pt x="1194" y="1"/>
                    </a:moveTo>
                    <a:cubicBezTo>
                      <a:pt x="854" y="1"/>
                      <a:pt x="556" y="258"/>
                      <a:pt x="513" y="604"/>
                    </a:cubicBezTo>
                    <a:lnTo>
                      <a:pt x="1" y="4331"/>
                    </a:lnTo>
                    <a:cubicBezTo>
                      <a:pt x="489" y="4307"/>
                      <a:pt x="977" y="4271"/>
                      <a:pt x="1441" y="4236"/>
                    </a:cubicBezTo>
                    <a:lnTo>
                      <a:pt x="1906" y="795"/>
                    </a:lnTo>
                    <a:cubicBezTo>
                      <a:pt x="1953" y="414"/>
                      <a:pt x="1691" y="57"/>
                      <a:pt x="1298" y="9"/>
                    </a:cubicBezTo>
                    <a:cubicBezTo>
                      <a:pt x="1263" y="4"/>
                      <a:pt x="1228" y="1"/>
                      <a:pt x="11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9"/>
              <p:cNvSpPr/>
              <p:nvPr/>
            </p:nvSpPr>
            <p:spPr>
              <a:xfrm>
                <a:off x="1614175" y="787575"/>
                <a:ext cx="103900" cy="1591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6365" extrusionOk="0">
                    <a:moveTo>
                      <a:pt x="794" y="1"/>
                    </a:moveTo>
                    <a:cubicBezTo>
                      <a:pt x="687" y="1"/>
                      <a:pt x="578" y="26"/>
                      <a:pt x="477" y="78"/>
                    </a:cubicBezTo>
                    <a:cubicBezTo>
                      <a:pt x="132" y="257"/>
                      <a:pt x="1" y="685"/>
                      <a:pt x="179" y="1031"/>
                    </a:cubicBezTo>
                    <a:lnTo>
                      <a:pt x="2727" y="5983"/>
                    </a:lnTo>
                    <a:cubicBezTo>
                      <a:pt x="2858" y="6222"/>
                      <a:pt x="3108" y="6364"/>
                      <a:pt x="3358" y="6364"/>
                    </a:cubicBezTo>
                    <a:cubicBezTo>
                      <a:pt x="3465" y="6364"/>
                      <a:pt x="3572" y="6341"/>
                      <a:pt x="3680" y="6281"/>
                    </a:cubicBezTo>
                    <a:cubicBezTo>
                      <a:pt x="4025" y="6103"/>
                      <a:pt x="4156" y="5686"/>
                      <a:pt x="3977" y="5341"/>
                    </a:cubicBezTo>
                    <a:lnTo>
                      <a:pt x="1429" y="388"/>
                    </a:lnTo>
                    <a:cubicBezTo>
                      <a:pt x="1303" y="144"/>
                      <a:pt x="1052" y="1"/>
                      <a:pt x="7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9"/>
              <p:cNvSpPr/>
              <p:nvPr/>
            </p:nvSpPr>
            <p:spPr>
              <a:xfrm>
                <a:off x="2222875" y="2284750"/>
                <a:ext cx="71775" cy="144875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5795" extrusionOk="0">
                    <a:moveTo>
                      <a:pt x="802" y="1"/>
                    </a:moveTo>
                    <a:cubicBezTo>
                      <a:pt x="684" y="1"/>
                      <a:pt x="564" y="30"/>
                      <a:pt x="453" y="91"/>
                    </a:cubicBezTo>
                    <a:cubicBezTo>
                      <a:pt x="120" y="282"/>
                      <a:pt x="1" y="710"/>
                      <a:pt x="191" y="1044"/>
                    </a:cubicBezTo>
                    <a:lnTo>
                      <a:pt x="2870" y="5794"/>
                    </a:lnTo>
                    <a:cubicBezTo>
                      <a:pt x="2858" y="4806"/>
                      <a:pt x="2835" y="3818"/>
                      <a:pt x="2811" y="2842"/>
                    </a:cubicBezTo>
                    <a:lnTo>
                      <a:pt x="1418" y="365"/>
                    </a:lnTo>
                    <a:cubicBezTo>
                      <a:pt x="1288" y="131"/>
                      <a:pt x="1050" y="1"/>
                      <a:pt x="8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9"/>
              <p:cNvSpPr/>
              <p:nvPr/>
            </p:nvSpPr>
            <p:spPr>
              <a:xfrm>
                <a:off x="2088650" y="1228550"/>
                <a:ext cx="64600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6883" extrusionOk="0">
                    <a:moveTo>
                      <a:pt x="1822" y="0"/>
                    </a:moveTo>
                    <a:cubicBezTo>
                      <a:pt x="1491" y="0"/>
                      <a:pt x="1194" y="235"/>
                      <a:pt x="1131" y="572"/>
                    </a:cubicBezTo>
                    <a:lnTo>
                      <a:pt x="72" y="6049"/>
                    </a:lnTo>
                    <a:cubicBezTo>
                      <a:pt x="0" y="6430"/>
                      <a:pt x="250" y="6799"/>
                      <a:pt x="631" y="6871"/>
                    </a:cubicBezTo>
                    <a:cubicBezTo>
                      <a:pt x="679" y="6882"/>
                      <a:pt x="726" y="6882"/>
                      <a:pt x="762" y="6882"/>
                    </a:cubicBezTo>
                    <a:cubicBezTo>
                      <a:pt x="1096" y="6882"/>
                      <a:pt x="1393" y="6644"/>
                      <a:pt x="1453" y="6311"/>
                    </a:cubicBezTo>
                    <a:lnTo>
                      <a:pt x="2512" y="834"/>
                    </a:lnTo>
                    <a:cubicBezTo>
                      <a:pt x="2584" y="453"/>
                      <a:pt x="2334" y="84"/>
                      <a:pt x="1953" y="13"/>
                    </a:cubicBezTo>
                    <a:cubicBezTo>
                      <a:pt x="1909" y="4"/>
                      <a:pt x="1865" y="0"/>
                      <a:pt x="1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9"/>
              <p:cNvSpPr/>
              <p:nvPr/>
            </p:nvSpPr>
            <p:spPr>
              <a:xfrm>
                <a:off x="1860625" y="1348800"/>
                <a:ext cx="646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6883" extrusionOk="0">
                    <a:moveTo>
                      <a:pt x="1823" y="1"/>
                    </a:moveTo>
                    <a:cubicBezTo>
                      <a:pt x="1492" y="1"/>
                      <a:pt x="1195" y="235"/>
                      <a:pt x="1132" y="572"/>
                    </a:cubicBezTo>
                    <a:lnTo>
                      <a:pt x="72" y="6049"/>
                    </a:lnTo>
                    <a:cubicBezTo>
                      <a:pt x="1" y="6430"/>
                      <a:pt x="251" y="6799"/>
                      <a:pt x="632" y="6871"/>
                    </a:cubicBezTo>
                    <a:cubicBezTo>
                      <a:pt x="680" y="6883"/>
                      <a:pt x="715" y="6883"/>
                      <a:pt x="763" y="6883"/>
                    </a:cubicBezTo>
                    <a:cubicBezTo>
                      <a:pt x="1096" y="6883"/>
                      <a:pt x="1394" y="6644"/>
                      <a:pt x="1454" y="6311"/>
                    </a:cubicBezTo>
                    <a:lnTo>
                      <a:pt x="2513" y="834"/>
                    </a:lnTo>
                    <a:cubicBezTo>
                      <a:pt x="2585" y="453"/>
                      <a:pt x="2335" y="84"/>
                      <a:pt x="1954" y="13"/>
                    </a:cubicBezTo>
                    <a:cubicBezTo>
                      <a:pt x="1910" y="4"/>
                      <a:pt x="1866" y="1"/>
                      <a:pt x="18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9"/>
              <p:cNvSpPr/>
              <p:nvPr/>
            </p:nvSpPr>
            <p:spPr>
              <a:xfrm>
                <a:off x="1948450" y="916325"/>
                <a:ext cx="114625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108" extrusionOk="0">
                    <a:moveTo>
                      <a:pt x="794" y="1"/>
                    </a:moveTo>
                    <a:cubicBezTo>
                      <a:pt x="666" y="1"/>
                      <a:pt x="535" y="35"/>
                      <a:pt x="417" y="107"/>
                    </a:cubicBezTo>
                    <a:cubicBezTo>
                      <a:pt x="96" y="322"/>
                      <a:pt x="0" y="750"/>
                      <a:pt x="203" y="1084"/>
                    </a:cubicBezTo>
                    <a:lnTo>
                      <a:pt x="3191" y="5786"/>
                    </a:lnTo>
                    <a:cubicBezTo>
                      <a:pt x="3322" y="6001"/>
                      <a:pt x="3560" y="6108"/>
                      <a:pt x="3787" y="6108"/>
                    </a:cubicBezTo>
                    <a:cubicBezTo>
                      <a:pt x="3917" y="6108"/>
                      <a:pt x="4048" y="6072"/>
                      <a:pt x="4168" y="6001"/>
                    </a:cubicBezTo>
                    <a:cubicBezTo>
                      <a:pt x="4489" y="5798"/>
                      <a:pt x="4584" y="5358"/>
                      <a:pt x="4382" y="5036"/>
                    </a:cubicBezTo>
                    <a:lnTo>
                      <a:pt x="1393" y="322"/>
                    </a:lnTo>
                    <a:cubicBezTo>
                      <a:pt x="1255" y="114"/>
                      <a:pt x="1028" y="1"/>
                      <a:pt x="7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9"/>
              <p:cNvSpPr/>
              <p:nvPr/>
            </p:nvSpPr>
            <p:spPr>
              <a:xfrm>
                <a:off x="1198650" y="2261375"/>
                <a:ext cx="90800" cy="1649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6599" extrusionOk="0">
                    <a:moveTo>
                      <a:pt x="803" y="1"/>
                    </a:moveTo>
                    <a:cubicBezTo>
                      <a:pt x="718" y="1"/>
                      <a:pt x="632" y="16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46"/>
                    </a:lnTo>
                    <a:cubicBezTo>
                      <a:pt x="2286" y="6432"/>
                      <a:pt x="2548" y="6598"/>
                      <a:pt x="2834" y="6598"/>
                    </a:cubicBezTo>
                    <a:cubicBezTo>
                      <a:pt x="2918" y="6598"/>
                      <a:pt x="3001" y="6586"/>
                      <a:pt x="3084" y="6551"/>
                    </a:cubicBezTo>
                    <a:cubicBezTo>
                      <a:pt x="3453" y="6408"/>
                      <a:pt x="3632" y="6003"/>
                      <a:pt x="3489" y="5634"/>
                    </a:cubicBezTo>
                    <a:lnTo>
                      <a:pt x="1453" y="443"/>
                    </a:lnTo>
                    <a:cubicBezTo>
                      <a:pt x="1344" y="169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9"/>
              <p:cNvSpPr/>
              <p:nvPr/>
            </p:nvSpPr>
            <p:spPr>
              <a:xfrm>
                <a:off x="1351350" y="2127575"/>
                <a:ext cx="99150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6446" extrusionOk="0">
                    <a:moveTo>
                      <a:pt x="3171" y="1"/>
                    </a:moveTo>
                    <a:cubicBezTo>
                      <a:pt x="2910" y="1"/>
                      <a:pt x="2657" y="151"/>
                      <a:pt x="2536" y="401"/>
                    </a:cubicBezTo>
                    <a:lnTo>
                      <a:pt x="131" y="5438"/>
                    </a:lnTo>
                    <a:cubicBezTo>
                      <a:pt x="0" y="5700"/>
                      <a:pt x="60" y="6009"/>
                      <a:pt x="250" y="6223"/>
                    </a:cubicBezTo>
                    <a:cubicBezTo>
                      <a:pt x="310" y="6283"/>
                      <a:pt x="381" y="6331"/>
                      <a:pt x="465" y="6378"/>
                    </a:cubicBezTo>
                    <a:cubicBezTo>
                      <a:pt x="560" y="6424"/>
                      <a:pt x="661" y="6446"/>
                      <a:pt x="761" y="6446"/>
                    </a:cubicBezTo>
                    <a:cubicBezTo>
                      <a:pt x="1026" y="6446"/>
                      <a:pt x="1284" y="6295"/>
                      <a:pt x="1405" y="6045"/>
                    </a:cubicBezTo>
                    <a:lnTo>
                      <a:pt x="3798" y="1009"/>
                    </a:lnTo>
                    <a:cubicBezTo>
                      <a:pt x="3965" y="663"/>
                      <a:pt x="3822" y="235"/>
                      <a:pt x="3465" y="68"/>
                    </a:cubicBezTo>
                    <a:cubicBezTo>
                      <a:pt x="3370" y="22"/>
                      <a:pt x="3270" y="1"/>
                      <a:pt x="3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9"/>
              <p:cNvSpPr/>
              <p:nvPr/>
            </p:nvSpPr>
            <p:spPr>
              <a:xfrm>
                <a:off x="1738900" y="1752975"/>
                <a:ext cx="90800" cy="1649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6599" extrusionOk="0">
                    <a:moveTo>
                      <a:pt x="803" y="1"/>
                    </a:moveTo>
                    <a:cubicBezTo>
                      <a:pt x="718" y="1"/>
                      <a:pt x="632" y="17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58"/>
                    </a:lnTo>
                    <a:cubicBezTo>
                      <a:pt x="2286" y="6432"/>
                      <a:pt x="2548" y="6599"/>
                      <a:pt x="2834" y="6599"/>
                    </a:cubicBezTo>
                    <a:cubicBezTo>
                      <a:pt x="2917" y="6599"/>
                      <a:pt x="3001" y="6587"/>
                      <a:pt x="3084" y="6551"/>
                    </a:cubicBezTo>
                    <a:cubicBezTo>
                      <a:pt x="3453" y="6408"/>
                      <a:pt x="3632" y="6003"/>
                      <a:pt x="3489" y="5646"/>
                    </a:cubicBezTo>
                    <a:lnTo>
                      <a:pt x="1453" y="443"/>
                    </a:lnTo>
                    <a:cubicBezTo>
                      <a:pt x="1343" y="170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9"/>
              <p:cNvSpPr/>
              <p:nvPr/>
            </p:nvSpPr>
            <p:spPr>
              <a:xfrm>
                <a:off x="1155200" y="2590925"/>
                <a:ext cx="12205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2299" extrusionOk="0">
                    <a:moveTo>
                      <a:pt x="36" y="0"/>
                    </a:moveTo>
                    <a:lnTo>
                      <a:pt x="0" y="1429"/>
                    </a:lnTo>
                    <a:lnTo>
                      <a:pt x="3965" y="2286"/>
                    </a:lnTo>
                    <a:cubicBezTo>
                      <a:pt x="4013" y="2298"/>
                      <a:pt x="4072" y="2298"/>
                      <a:pt x="4120" y="2298"/>
                    </a:cubicBezTo>
                    <a:cubicBezTo>
                      <a:pt x="4441" y="2298"/>
                      <a:pt x="4727" y="2072"/>
                      <a:pt x="4798" y="1751"/>
                    </a:cubicBezTo>
                    <a:cubicBezTo>
                      <a:pt x="4882" y="1370"/>
                      <a:pt x="4644" y="1001"/>
                      <a:pt x="4263" y="917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9"/>
              <p:cNvSpPr/>
              <p:nvPr/>
            </p:nvSpPr>
            <p:spPr>
              <a:xfrm>
                <a:off x="1148350" y="762125"/>
                <a:ext cx="339475" cy="511500"/>
              </a:xfrm>
              <a:custGeom>
                <a:avLst/>
                <a:gdLst/>
                <a:ahLst/>
                <a:cxnLst/>
                <a:rect l="l" t="t" r="r" b="b"/>
                <a:pathLst>
                  <a:path w="13579" h="20460" extrusionOk="0">
                    <a:moveTo>
                      <a:pt x="9525" y="1"/>
                    </a:moveTo>
                    <a:lnTo>
                      <a:pt x="2251" y="560"/>
                    </a:lnTo>
                    <a:cubicBezTo>
                      <a:pt x="0" y="6239"/>
                      <a:pt x="131" y="16169"/>
                      <a:pt x="1131" y="16907"/>
                    </a:cubicBezTo>
                    <a:cubicBezTo>
                      <a:pt x="1173" y="16939"/>
                      <a:pt x="1213" y="16953"/>
                      <a:pt x="1254" y="16953"/>
                    </a:cubicBezTo>
                    <a:cubicBezTo>
                      <a:pt x="1969" y="16953"/>
                      <a:pt x="2524" y="12301"/>
                      <a:pt x="2524" y="12300"/>
                    </a:cubicBezTo>
                    <a:lnTo>
                      <a:pt x="2524" y="12300"/>
                    </a:lnTo>
                    <a:cubicBezTo>
                      <a:pt x="2334" y="14395"/>
                      <a:pt x="2072" y="18670"/>
                      <a:pt x="2905" y="18812"/>
                    </a:cubicBezTo>
                    <a:cubicBezTo>
                      <a:pt x="2924" y="18815"/>
                      <a:pt x="2943" y="18817"/>
                      <a:pt x="2962" y="18817"/>
                    </a:cubicBezTo>
                    <a:cubicBezTo>
                      <a:pt x="4065" y="18817"/>
                      <a:pt x="4548" y="13706"/>
                      <a:pt x="4549" y="13705"/>
                    </a:cubicBezTo>
                    <a:lnTo>
                      <a:pt x="4549" y="13705"/>
                    </a:lnTo>
                    <a:cubicBezTo>
                      <a:pt x="4548" y="13707"/>
                      <a:pt x="3995" y="20460"/>
                      <a:pt x="5034" y="20460"/>
                    </a:cubicBezTo>
                    <a:cubicBezTo>
                      <a:pt x="5072" y="20460"/>
                      <a:pt x="5113" y="20451"/>
                      <a:pt x="5156" y="20432"/>
                    </a:cubicBezTo>
                    <a:cubicBezTo>
                      <a:pt x="6346" y="19884"/>
                      <a:pt x="6846" y="12967"/>
                      <a:pt x="6846" y="12967"/>
                    </a:cubicBezTo>
                    <a:cubicBezTo>
                      <a:pt x="6846" y="12967"/>
                      <a:pt x="6959" y="18683"/>
                      <a:pt x="7881" y="18683"/>
                    </a:cubicBezTo>
                    <a:cubicBezTo>
                      <a:pt x="7995" y="18683"/>
                      <a:pt x="8122" y="18595"/>
                      <a:pt x="8263" y="18396"/>
                    </a:cubicBezTo>
                    <a:cubicBezTo>
                      <a:pt x="9549" y="16598"/>
                      <a:pt x="9061" y="8383"/>
                      <a:pt x="9549" y="7859"/>
                    </a:cubicBezTo>
                    <a:cubicBezTo>
                      <a:pt x="9606" y="7796"/>
                      <a:pt x="9664" y="7767"/>
                      <a:pt x="9724" y="7767"/>
                    </a:cubicBezTo>
                    <a:cubicBezTo>
                      <a:pt x="10171" y="7767"/>
                      <a:pt x="10685" y="9429"/>
                      <a:pt x="11347" y="10942"/>
                    </a:cubicBezTo>
                    <a:cubicBezTo>
                      <a:pt x="11745" y="11838"/>
                      <a:pt x="12380" y="12347"/>
                      <a:pt x="12852" y="12347"/>
                    </a:cubicBezTo>
                    <a:cubicBezTo>
                      <a:pt x="13284" y="12347"/>
                      <a:pt x="13578" y="11922"/>
                      <a:pt x="13431" y="10978"/>
                    </a:cubicBezTo>
                    <a:cubicBezTo>
                      <a:pt x="13109" y="9014"/>
                      <a:pt x="13192" y="6859"/>
                      <a:pt x="12204" y="5013"/>
                    </a:cubicBezTo>
                    <a:cubicBezTo>
                      <a:pt x="11216" y="3180"/>
                      <a:pt x="9525" y="1"/>
                      <a:pt x="95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9"/>
              <p:cNvSpPr/>
              <p:nvPr/>
            </p:nvSpPr>
            <p:spPr>
              <a:xfrm>
                <a:off x="1204025" y="401675"/>
                <a:ext cx="383400" cy="381100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5244" extrusionOk="0">
                    <a:moveTo>
                      <a:pt x="14287" y="0"/>
                    </a:moveTo>
                    <a:cubicBezTo>
                      <a:pt x="14287" y="0"/>
                      <a:pt x="1548" y="6334"/>
                      <a:pt x="24" y="14978"/>
                    </a:cubicBezTo>
                    <a:cubicBezTo>
                      <a:pt x="0" y="15096"/>
                      <a:pt x="727" y="15244"/>
                      <a:pt x="1803" y="15244"/>
                    </a:cubicBezTo>
                    <a:cubicBezTo>
                      <a:pt x="2364" y="15244"/>
                      <a:pt x="3021" y="15203"/>
                      <a:pt x="3715" y="15097"/>
                    </a:cubicBezTo>
                    <a:cubicBezTo>
                      <a:pt x="3857" y="15085"/>
                      <a:pt x="3988" y="15050"/>
                      <a:pt x="4131" y="15026"/>
                    </a:cubicBezTo>
                    <a:lnTo>
                      <a:pt x="7132" y="14323"/>
                    </a:lnTo>
                    <a:cubicBezTo>
                      <a:pt x="8441" y="12097"/>
                      <a:pt x="11573" y="11144"/>
                      <a:pt x="14871" y="10287"/>
                    </a:cubicBezTo>
                    <a:cubicBezTo>
                      <a:pt x="14871" y="10287"/>
                      <a:pt x="15002" y="9501"/>
                      <a:pt x="15037" y="7882"/>
                    </a:cubicBezTo>
                    <a:cubicBezTo>
                      <a:pt x="15037" y="7882"/>
                      <a:pt x="15335" y="2096"/>
                      <a:pt x="1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9"/>
              <p:cNvSpPr/>
              <p:nvPr/>
            </p:nvSpPr>
            <p:spPr>
              <a:xfrm>
                <a:off x="6195400" y="3371675"/>
                <a:ext cx="468850" cy="2517925"/>
              </a:xfrm>
              <a:custGeom>
                <a:avLst/>
                <a:gdLst/>
                <a:ahLst/>
                <a:cxnLst/>
                <a:rect l="l" t="t" r="r" b="b"/>
                <a:pathLst>
                  <a:path w="18754" h="100717" extrusionOk="0">
                    <a:moveTo>
                      <a:pt x="18753" y="1"/>
                    </a:moveTo>
                    <a:lnTo>
                      <a:pt x="1" y="5346"/>
                    </a:lnTo>
                    <a:lnTo>
                      <a:pt x="406" y="10454"/>
                    </a:lnTo>
                    <a:lnTo>
                      <a:pt x="691" y="14038"/>
                    </a:lnTo>
                    <a:lnTo>
                      <a:pt x="1120" y="19467"/>
                    </a:lnTo>
                    <a:lnTo>
                      <a:pt x="1834" y="28718"/>
                    </a:lnTo>
                    <a:cubicBezTo>
                      <a:pt x="691" y="37398"/>
                      <a:pt x="834" y="54448"/>
                      <a:pt x="2596" y="62127"/>
                    </a:cubicBezTo>
                    <a:lnTo>
                      <a:pt x="7037" y="100346"/>
                    </a:lnTo>
                    <a:cubicBezTo>
                      <a:pt x="7759" y="100592"/>
                      <a:pt x="8512" y="100716"/>
                      <a:pt x="9295" y="100716"/>
                    </a:cubicBezTo>
                    <a:cubicBezTo>
                      <a:pt x="10671" y="100716"/>
                      <a:pt x="12142" y="100334"/>
                      <a:pt x="13705" y="99560"/>
                    </a:cubicBezTo>
                    <a:lnTo>
                      <a:pt x="18027" y="37743"/>
                    </a:lnTo>
                    <a:lnTo>
                      <a:pt x="18503" y="13574"/>
                    </a:lnTo>
                    <a:lnTo>
                      <a:pt x="18634" y="6358"/>
                    </a:lnTo>
                    <a:lnTo>
                      <a:pt x="18646" y="5430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9"/>
              <p:cNvSpPr/>
              <p:nvPr/>
            </p:nvSpPr>
            <p:spPr>
              <a:xfrm>
                <a:off x="6205525" y="3507400"/>
                <a:ext cx="456025" cy="350975"/>
              </a:xfrm>
              <a:custGeom>
                <a:avLst/>
                <a:gdLst/>
                <a:ahLst/>
                <a:cxnLst/>
                <a:rect l="l" t="t" r="r" b="b"/>
                <a:pathLst>
                  <a:path w="18241" h="14039" extrusionOk="0">
                    <a:moveTo>
                      <a:pt x="18241" y="1"/>
                    </a:moveTo>
                    <a:lnTo>
                      <a:pt x="1" y="5025"/>
                    </a:lnTo>
                    <a:lnTo>
                      <a:pt x="286" y="8609"/>
                    </a:lnTo>
                    <a:lnTo>
                      <a:pt x="715" y="14038"/>
                    </a:lnTo>
                    <a:cubicBezTo>
                      <a:pt x="7740" y="12871"/>
                      <a:pt x="14109" y="10300"/>
                      <a:pt x="18098" y="8145"/>
                    </a:cubicBezTo>
                    <a:lnTo>
                      <a:pt x="18229" y="929"/>
                    </a:lnTo>
                    <a:lnTo>
                      <a:pt x="18241" y="1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9"/>
              <p:cNvSpPr/>
              <p:nvPr/>
            </p:nvSpPr>
            <p:spPr>
              <a:xfrm>
                <a:off x="6342750" y="5856200"/>
                <a:ext cx="718275" cy="346500"/>
              </a:xfrm>
              <a:custGeom>
                <a:avLst/>
                <a:gdLst/>
                <a:ahLst/>
                <a:cxnLst/>
                <a:rect l="l" t="t" r="r" b="b"/>
                <a:pathLst>
                  <a:path w="28731" h="13860" extrusionOk="0">
                    <a:moveTo>
                      <a:pt x="8001" y="1"/>
                    </a:moveTo>
                    <a:cubicBezTo>
                      <a:pt x="5704" y="928"/>
                      <a:pt x="3935" y="1150"/>
                      <a:pt x="2769" y="1150"/>
                    </a:cubicBezTo>
                    <a:cubicBezTo>
                      <a:pt x="1705" y="1150"/>
                      <a:pt x="1143" y="965"/>
                      <a:pt x="1143" y="965"/>
                    </a:cubicBezTo>
                    <a:lnTo>
                      <a:pt x="1143" y="965"/>
                    </a:lnTo>
                    <a:cubicBezTo>
                      <a:pt x="0" y="4847"/>
                      <a:pt x="667" y="8561"/>
                      <a:pt x="1155" y="12097"/>
                    </a:cubicBezTo>
                    <a:cubicBezTo>
                      <a:pt x="1239" y="12693"/>
                      <a:pt x="1310" y="13276"/>
                      <a:pt x="1370" y="13860"/>
                    </a:cubicBezTo>
                    <a:lnTo>
                      <a:pt x="28730" y="13860"/>
                    </a:lnTo>
                    <a:cubicBezTo>
                      <a:pt x="28730" y="13252"/>
                      <a:pt x="28647" y="12669"/>
                      <a:pt x="28504" y="12097"/>
                    </a:cubicBezTo>
                    <a:cubicBezTo>
                      <a:pt x="28040" y="10431"/>
                      <a:pt x="26956" y="8966"/>
                      <a:pt x="25408" y="8061"/>
                    </a:cubicBezTo>
                    <a:cubicBezTo>
                      <a:pt x="21229" y="5609"/>
                      <a:pt x="15062" y="4466"/>
                      <a:pt x="15062" y="4466"/>
                    </a:cubicBezTo>
                    <a:cubicBezTo>
                      <a:pt x="13288" y="2787"/>
                      <a:pt x="8001" y="1"/>
                      <a:pt x="8001" y="1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9"/>
              <p:cNvSpPr/>
              <p:nvPr/>
            </p:nvSpPr>
            <p:spPr>
              <a:xfrm>
                <a:off x="6635925" y="5964850"/>
                <a:ext cx="253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2049" extrusionOk="0">
                    <a:moveTo>
                      <a:pt x="5335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9" y="1968"/>
                      <a:pt x="462" y="1999"/>
                      <a:pt x="696" y="1999"/>
                    </a:cubicBezTo>
                    <a:cubicBezTo>
                      <a:pt x="1083" y="1999"/>
                      <a:pt x="1470" y="1914"/>
                      <a:pt x="1835" y="1751"/>
                    </a:cubicBezTo>
                    <a:cubicBezTo>
                      <a:pt x="2382" y="1489"/>
                      <a:pt x="3192" y="1203"/>
                      <a:pt x="4156" y="1096"/>
                    </a:cubicBezTo>
                    <a:cubicBezTo>
                      <a:pt x="4575" y="1047"/>
                      <a:pt x="4961" y="1027"/>
                      <a:pt x="5312" y="1027"/>
                    </a:cubicBezTo>
                    <a:cubicBezTo>
                      <a:pt x="6751" y="1027"/>
                      <a:pt x="7597" y="1358"/>
                      <a:pt x="7597" y="1358"/>
                    </a:cubicBezTo>
                    <a:lnTo>
                      <a:pt x="10133" y="2048"/>
                    </a:lnTo>
                    <a:cubicBezTo>
                      <a:pt x="10133" y="2048"/>
                      <a:pt x="7871" y="1"/>
                      <a:pt x="5335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9"/>
              <p:cNvSpPr/>
              <p:nvPr/>
            </p:nvSpPr>
            <p:spPr>
              <a:xfrm>
                <a:off x="6544250" y="5937775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5347" y="0"/>
                    </a:moveTo>
                    <a:cubicBezTo>
                      <a:pt x="1834" y="0"/>
                      <a:pt x="1" y="1917"/>
                      <a:pt x="1" y="1917"/>
                    </a:cubicBezTo>
                    <a:cubicBezTo>
                      <a:pt x="231" y="1979"/>
                      <a:pt x="465" y="2010"/>
                      <a:pt x="697" y="2010"/>
                    </a:cubicBezTo>
                    <a:cubicBezTo>
                      <a:pt x="1088" y="2010"/>
                      <a:pt x="1476" y="1922"/>
                      <a:pt x="1834" y="1750"/>
                    </a:cubicBezTo>
                    <a:cubicBezTo>
                      <a:pt x="2394" y="1500"/>
                      <a:pt x="3192" y="1215"/>
                      <a:pt x="4168" y="1095"/>
                    </a:cubicBezTo>
                    <a:cubicBezTo>
                      <a:pt x="4584" y="1046"/>
                      <a:pt x="4969" y="1027"/>
                      <a:pt x="5318" y="1027"/>
                    </a:cubicBezTo>
                    <a:cubicBezTo>
                      <a:pt x="6751" y="1027"/>
                      <a:pt x="7597" y="1357"/>
                      <a:pt x="7597" y="1357"/>
                    </a:cubicBezTo>
                    <a:lnTo>
                      <a:pt x="9597" y="2155"/>
                    </a:lnTo>
                    <a:cubicBezTo>
                      <a:pt x="9597" y="2155"/>
                      <a:pt x="7883" y="0"/>
                      <a:pt x="534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9"/>
              <p:cNvSpPr/>
              <p:nvPr/>
            </p:nvSpPr>
            <p:spPr>
              <a:xfrm>
                <a:off x="6477875" y="5906800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5314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7" y="1968"/>
                      <a:pt x="459" y="1999"/>
                      <a:pt x="692" y="1999"/>
                    </a:cubicBezTo>
                    <a:cubicBezTo>
                      <a:pt x="1084" y="1999"/>
                      <a:pt x="1475" y="1911"/>
                      <a:pt x="1834" y="1739"/>
                    </a:cubicBezTo>
                    <a:cubicBezTo>
                      <a:pt x="2382" y="1489"/>
                      <a:pt x="3192" y="1203"/>
                      <a:pt x="4156" y="1084"/>
                    </a:cubicBezTo>
                    <a:cubicBezTo>
                      <a:pt x="4566" y="1038"/>
                      <a:pt x="4945" y="1020"/>
                      <a:pt x="5291" y="1020"/>
                    </a:cubicBezTo>
                    <a:cubicBezTo>
                      <a:pt x="6743" y="1020"/>
                      <a:pt x="7597" y="1346"/>
                      <a:pt x="7597" y="1346"/>
                    </a:cubicBezTo>
                    <a:lnTo>
                      <a:pt x="9597" y="2156"/>
                    </a:lnTo>
                    <a:cubicBezTo>
                      <a:pt x="9597" y="2156"/>
                      <a:pt x="7883" y="1"/>
                      <a:pt x="5347" y="1"/>
                    </a:cubicBezTo>
                    <a:cubicBezTo>
                      <a:pt x="5336" y="1"/>
                      <a:pt x="5325" y="1"/>
                      <a:pt x="531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9"/>
              <p:cNvSpPr/>
              <p:nvPr/>
            </p:nvSpPr>
            <p:spPr>
              <a:xfrm>
                <a:off x="6371625" y="6158625"/>
                <a:ext cx="689400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576" h="1763" extrusionOk="0">
                    <a:moveTo>
                      <a:pt x="0" y="0"/>
                    </a:moveTo>
                    <a:cubicBezTo>
                      <a:pt x="84" y="596"/>
                      <a:pt x="155" y="1179"/>
                      <a:pt x="215" y="1763"/>
                    </a:cubicBezTo>
                    <a:lnTo>
                      <a:pt x="27575" y="1763"/>
                    </a:lnTo>
                    <a:cubicBezTo>
                      <a:pt x="27575" y="1155"/>
                      <a:pt x="27492" y="572"/>
                      <a:pt x="2734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9"/>
              <p:cNvSpPr/>
              <p:nvPr/>
            </p:nvSpPr>
            <p:spPr>
              <a:xfrm>
                <a:off x="5215825" y="3435975"/>
                <a:ext cx="762325" cy="2496450"/>
              </a:xfrm>
              <a:custGeom>
                <a:avLst/>
                <a:gdLst/>
                <a:ahLst/>
                <a:cxnLst/>
                <a:rect l="l" t="t" r="r" b="b"/>
                <a:pathLst>
                  <a:path w="30493" h="99858" extrusionOk="0">
                    <a:moveTo>
                      <a:pt x="10894" y="0"/>
                    </a:moveTo>
                    <a:lnTo>
                      <a:pt x="10823" y="9644"/>
                    </a:lnTo>
                    <a:lnTo>
                      <a:pt x="10716" y="21705"/>
                    </a:lnTo>
                    <a:cubicBezTo>
                      <a:pt x="10716" y="21705"/>
                      <a:pt x="4667" y="44160"/>
                      <a:pt x="3977" y="53162"/>
                    </a:cubicBezTo>
                    <a:cubicBezTo>
                      <a:pt x="3286" y="62151"/>
                      <a:pt x="0" y="99858"/>
                      <a:pt x="0" y="99858"/>
                    </a:cubicBezTo>
                    <a:lnTo>
                      <a:pt x="6525" y="99858"/>
                    </a:lnTo>
                    <a:lnTo>
                      <a:pt x="27670" y="20324"/>
                    </a:lnTo>
                    <a:lnTo>
                      <a:pt x="28420" y="15574"/>
                    </a:lnTo>
                    <a:lnTo>
                      <a:pt x="29468" y="8942"/>
                    </a:lnTo>
                    <a:lnTo>
                      <a:pt x="29623" y="7954"/>
                    </a:lnTo>
                    <a:lnTo>
                      <a:pt x="30492" y="2489"/>
                    </a:lnTo>
                    <a:lnTo>
                      <a:pt x="1089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9"/>
              <p:cNvSpPr/>
              <p:nvPr/>
            </p:nvSpPr>
            <p:spPr>
              <a:xfrm>
                <a:off x="5486400" y="3600575"/>
                <a:ext cx="466150" cy="244350"/>
              </a:xfrm>
              <a:custGeom>
                <a:avLst/>
                <a:gdLst/>
                <a:ahLst/>
                <a:cxnLst/>
                <a:rect l="l" t="t" r="r" b="b"/>
                <a:pathLst>
                  <a:path w="18646" h="9774" extrusionOk="0">
                    <a:moveTo>
                      <a:pt x="71" y="0"/>
                    </a:moveTo>
                    <a:lnTo>
                      <a:pt x="0" y="9644"/>
                    </a:lnTo>
                    <a:cubicBezTo>
                      <a:pt x="1354" y="9735"/>
                      <a:pt x="2805" y="9774"/>
                      <a:pt x="4291" y="9774"/>
                    </a:cubicBezTo>
                    <a:cubicBezTo>
                      <a:pt x="9073" y="9774"/>
                      <a:pt x="14209" y="9371"/>
                      <a:pt x="17597" y="8990"/>
                    </a:cubicBezTo>
                    <a:lnTo>
                      <a:pt x="18645" y="235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9"/>
              <p:cNvSpPr/>
              <p:nvPr/>
            </p:nvSpPr>
            <p:spPr>
              <a:xfrm>
                <a:off x="4885125" y="5868125"/>
                <a:ext cx="537600" cy="334575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13383" extrusionOk="0">
                    <a:moveTo>
                      <a:pt x="13323" y="0"/>
                    </a:moveTo>
                    <a:cubicBezTo>
                      <a:pt x="13323" y="0"/>
                      <a:pt x="12014" y="560"/>
                      <a:pt x="7859" y="4143"/>
                    </a:cubicBezTo>
                    <a:cubicBezTo>
                      <a:pt x="7859" y="4143"/>
                      <a:pt x="834" y="5703"/>
                      <a:pt x="84" y="11620"/>
                    </a:cubicBezTo>
                    <a:cubicBezTo>
                      <a:pt x="12" y="12168"/>
                      <a:pt x="0" y="12752"/>
                      <a:pt x="48" y="13383"/>
                    </a:cubicBezTo>
                    <a:lnTo>
                      <a:pt x="20086" y="13383"/>
                    </a:lnTo>
                    <a:cubicBezTo>
                      <a:pt x="20086" y="13383"/>
                      <a:pt x="20312" y="12740"/>
                      <a:pt x="20539" y="11620"/>
                    </a:cubicBezTo>
                    <a:cubicBezTo>
                      <a:pt x="21003" y="9406"/>
                      <a:pt x="21503" y="5274"/>
                      <a:pt x="20312" y="488"/>
                    </a:cubicBezTo>
                    <a:cubicBezTo>
                      <a:pt x="20312" y="488"/>
                      <a:pt x="18750" y="680"/>
                      <a:pt x="17061" y="680"/>
                    </a:cubicBezTo>
                    <a:cubicBezTo>
                      <a:pt x="15599" y="680"/>
                      <a:pt x="14042" y="536"/>
                      <a:pt x="13323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9"/>
              <p:cNvSpPr/>
              <p:nvPr/>
            </p:nvSpPr>
            <p:spPr>
              <a:xfrm>
                <a:off x="4963400" y="59746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70" y="0"/>
                    </a:moveTo>
                    <a:cubicBezTo>
                      <a:pt x="1370" y="0"/>
                      <a:pt x="1" y="2155"/>
                      <a:pt x="1" y="2155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15"/>
                      <a:pt x="5716" y="1501"/>
                      <a:pt x="6144" y="1751"/>
                    </a:cubicBezTo>
                    <a:cubicBezTo>
                      <a:pt x="6440" y="1917"/>
                      <a:pt x="6755" y="2007"/>
                      <a:pt x="7068" y="2007"/>
                    </a:cubicBezTo>
                    <a:cubicBezTo>
                      <a:pt x="7246" y="2007"/>
                      <a:pt x="7424" y="1978"/>
                      <a:pt x="7597" y="1917"/>
                    </a:cubicBezTo>
                    <a:cubicBezTo>
                      <a:pt x="7597" y="1917"/>
                      <a:pt x="6156" y="0"/>
                      <a:pt x="3370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9"/>
              <p:cNvSpPr/>
              <p:nvPr/>
            </p:nvSpPr>
            <p:spPr>
              <a:xfrm>
                <a:off x="5026800" y="59478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84" y="1"/>
                    </a:moveTo>
                    <a:cubicBezTo>
                      <a:pt x="3376" y="1"/>
                      <a:pt x="3367" y="1"/>
                      <a:pt x="3358" y="1"/>
                    </a:cubicBezTo>
                    <a:cubicBezTo>
                      <a:pt x="1358" y="1"/>
                      <a:pt x="1" y="2156"/>
                      <a:pt x="1" y="2156"/>
                    </a:cubicBezTo>
                    <a:lnTo>
                      <a:pt x="1584" y="1346"/>
                    </a:lnTo>
                    <a:cubicBezTo>
                      <a:pt x="1584" y="1346"/>
                      <a:pt x="2247" y="1026"/>
                      <a:pt x="3372" y="1026"/>
                    </a:cubicBezTo>
                    <a:cubicBezTo>
                      <a:pt x="3653" y="1026"/>
                      <a:pt x="3963" y="1046"/>
                      <a:pt x="4299" y="1096"/>
                    </a:cubicBezTo>
                    <a:cubicBezTo>
                      <a:pt x="5073" y="1203"/>
                      <a:pt x="5704" y="1489"/>
                      <a:pt x="6144" y="1751"/>
                    </a:cubicBezTo>
                    <a:cubicBezTo>
                      <a:pt x="6427" y="1915"/>
                      <a:pt x="6732" y="1999"/>
                      <a:pt x="7041" y="1999"/>
                    </a:cubicBezTo>
                    <a:cubicBezTo>
                      <a:pt x="7227" y="1999"/>
                      <a:pt x="7413" y="1969"/>
                      <a:pt x="7597" y="1906"/>
                    </a:cubicBezTo>
                    <a:cubicBezTo>
                      <a:pt x="7597" y="1906"/>
                      <a:pt x="6153" y="1"/>
                      <a:pt x="338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9"/>
              <p:cNvSpPr/>
              <p:nvPr/>
            </p:nvSpPr>
            <p:spPr>
              <a:xfrm>
                <a:off x="5075325" y="59166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70" y="1"/>
                    </a:moveTo>
                    <a:cubicBezTo>
                      <a:pt x="1370" y="1"/>
                      <a:pt x="0" y="2156"/>
                      <a:pt x="0" y="2156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03"/>
                      <a:pt x="5715" y="1501"/>
                      <a:pt x="6144" y="1751"/>
                    </a:cubicBezTo>
                    <a:cubicBezTo>
                      <a:pt x="6434" y="1914"/>
                      <a:pt x="6742" y="1999"/>
                      <a:pt x="7049" y="1999"/>
                    </a:cubicBezTo>
                    <a:cubicBezTo>
                      <a:pt x="7234" y="1999"/>
                      <a:pt x="7418" y="1968"/>
                      <a:pt x="7597" y="1906"/>
                    </a:cubicBezTo>
                    <a:cubicBezTo>
                      <a:pt x="7597" y="1906"/>
                      <a:pt x="6156" y="1"/>
                      <a:pt x="3370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9"/>
              <p:cNvSpPr/>
              <p:nvPr/>
            </p:nvSpPr>
            <p:spPr>
              <a:xfrm>
                <a:off x="4885125" y="6158625"/>
                <a:ext cx="5134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39" h="1763" extrusionOk="0">
                    <a:moveTo>
                      <a:pt x="84" y="0"/>
                    </a:moveTo>
                    <a:cubicBezTo>
                      <a:pt x="12" y="548"/>
                      <a:pt x="0" y="1132"/>
                      <a:pt x="48" y="1763"/>
                    </a:cubicBezTo>
                    <a:lnTo>
                      <a:pt x="20086" y="1763"/>
                    </a:lnTo>
                    <a:cubicBezTo>
                      <a:pt x="20086" y="1763"/>
                      <a:pt x="20312" y="1120"/>
                      <a:pt x="2053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9"/>
              <p:cNvSpPr/>
              <p:nvPr/>
            </p:nvSpPr>
            <p:spPr>
              <a:xfrm>
                <a:off x="5476575" y="713025"/>
                <a:ext cx="1288875" cy="1813025"/>
              </a:xfrm>
              <a:custGeom>
                <a:avLst/>
                <a:gdLst/>
                <a:ahLst/>
                <a:cxnLst/>
                <a:rect l="l" t="t" r="r" b="b"/>
                <a:pathLst>
                  <a:path w="51555" h="72521" extrusionOk="0">
                    <a:moveTo>
                      <a:pt x="17169" y="0"/>
                    </a:moveTo>
                    <a:cubicBezTo>
                      <a:pt x="17169" y="0"/>
                      <a:pt x="14704" y="441"/>
                      <a:pt x="11585" y="1203"/>
                    </a:cubicBezTo>
                    <a:cubicBezTo>
                      <a:pt x="11037" y="1334"/>
                      <a:pt x="10466" y="1476"/>
                      <a:pt x="9894" y="1631"/>
                    </a:cubicBezTo>
                    <a:cubicBezTo>
                      <a:pt x="8870" y="1893"/>
                      <a:pt x="7823" y="2191"/>
                      <a:pt x="6775" y="2500"/>
                    </a:cubicBezTo>
                    <a:cubicBezTo>
                      <a:pt x="6227" y="2679"/>
                      <a:pt x="5691" y="2846"/>
                      <a:pt x="5167" y="3036"/>
                    </a:cubicBezTo>
                    <a:cubicBezTo>
                      <a:pt x="3191" y="3703"/>
                      <a:pt x="1405" y="4465"/>
                      <a:pt x="274" y="5275"/>
                    </a:cubicBezTo>
                    <a:cubicBezTo>
                      <a:pt x="167" y="5346"/>
                      <a:pt x="83" y="5406"/>
                      <a:pt x="0" y="5477"/>
                    </a:cubicBezTo>
                    <a:cubicBezTo>
                      <a:pt x="0" y="5477"/>
                      <a:pt x="167" y="7680"/>
                      <a:pt x="667" y="11561"/>
                    </a:cubicBezTo>
                    <a:cubicBezTo>
                      <a:pt x="786" y="12442"/>
                      <a:pt x="905" y="13418"/>
                      <a:pt x="1060" y="14466"/>
                    </a:cubicBezTo>
                    <a:cubicBezTo>
                      <a:pt x="1203" y="15431"/>
                      <a:pt x="1357" y="16443"/>
                      <a:pt x="1512" y="17538"/>
                    </a:cubicBezTo>
                    <a:cubicBezTo>
                      <a:pt x="1762" y="19157"/>
                      <a:pt x="2060" y="20931"/>
                      <a:pt x="2393" y="22824"/>
                    </a:cubicBezTo>
                    <a:cubicBezTo>
                      <a:pt x="2560" y="23836"/>
                      <a:pt x="2750" y="24884"/>
                      <a:pt x="2953" y="25968"/>
                    </a:cubicBezTo>
                    <a:cubicBezTo>
                      <a:pt x="3012" y="26265"/>
                      <a:pt x="3072" y="26575"/>
                      <a:pt x="3120" y="26884"/>
                    </a:cubicBezTo>
                    <a:cubicBezTo>
                      <a:pt x="3310" y="27896"/>
                      <a:pt x="3524" y="28932"/>
                      <a:pt x="3739" y="30004"/>
                    </a:cubicBezTo>
                    <a:cubicBezTo>
                      <a:pt x="4096" y="31778"/>
                      <a:pt x="4477" y="33623"/>
                      <a:pt x="4905" y="35540"/>
                    </a:cubicBezTo>
                    <a:cubicBezTo>
                      <a:pt x="5132" y="36588"/>
                      <a:pt x="5382" y="37671"/>
                      <a:pt x="5632" y="38755"/>
                    </a:cubicBezTo>
                    <a:cubicBezTo>
                      <a:pt x="5679" y="38957"/>
                      <a:pt x="5727" y="39160"/>
                      <a:pt x="5775" y="39362"/>
                    </a:cubicBezTo>
                    <a:cubicBezTo>
                      <a:pt x="6025" y="40398"/>
                      <a:pt x="6275" y="41446"/>
                      <a:pt x="6537" y="42505"/>
                    </a:cubicBezTo>
                    <a:cubicBezTo>
                      <a:pt x="7049" y="44601"/>
                      <a:pt x="7596" y="46756"/>
                      <a:pt x="8204" y="48959"/>
                    </a:cubicBezTo>
                    <a:cubicBezTo>
                      <a:pt x="8132" y="49828"/>
                      <a:pt x="8049" y="50780"/>
                      <a:pt x="7894" y="51768"/>
                    </a:cubicBezTo>
                    <a:cubicBezTo>
                      <a:pt x="7894" y="51792"/>
                      <a:pt x="7894" y="51816"/>
                      <a:pt x="7894" y="51840"/>
                    </a:cubicBezTo>
                    <a:cubicBezTo>
                      <a:pt x="7775" y="52768"/>
                      <a:pt x="7608" y="53733"/>
                      <a:pt x="7430" y="54733"/>
                    </a:cubicBezTo>
                    <a:cubicBezTo>
                      <a:pt x="7406" y="54840"/>
                      <a:pt x="7394" y="54947"/>
                      <a:pt x="7370" y="55043"/>
                    </a:cubicBezTo>
                    <a:cubicBezTo>
                      <a:pt x="7108" y="56483"/>
                      <a:pt x="6799" y="58019"/>
                      <a:pt x="6453" y="59615"/>
                    </a:cubicBezTo>
                    <a:cubicBezTo>
                      <a:pt x="6168" y="60889"/>
                      <a:pt x="5870" y="62210"/>
                      <a:pt x="5560" y="63544"/>
                    </a:cubicBezTo>
                    <a:cubicBezTo>
                      <a:pt x="5334" y="64520"/>
                      <a:pt x="5108" y="65484"/>
                      <a:pt x="4870" y="66473"/>
                    </a:cubicBezTo>
                    <a:cubicBezTo>
                      <a:pt x="4394" y="68461"/>
                      <a:pt x="3905" y="70485"/>
                      <a:pt x="3417" y="72521"/>
                    </a:cubicBezTo>
                    <a:lnTo>
                      <a:pt x="43220" y="72521"/>
                    </a:lnTo>
                    <a:lnTo>
                      <a:pt x="41851" y="66508"/>
                    </a:lnTo>
                    <a:lnTo>
                      <a:pt x="41196" y="63603"/>
                    </a:lnTo>
                    <a:lnTo>
                      <a:pt x="40243" y="59424"/>
                    </a:lnTo>
                    <a:lnTo>
                      <a:pt x="39184" y="54804"/>
                    </a:lnTo>
                    <a:lnTo>
                      <a:pt x="38529" y="51899"/>
                    </a:lnTo>
                    <a:lnTo>
                      <a:pt x="38183" y="50399"/>
                    </a:lnTo>
                    <a:lnTo>
                      <a:pt x="39886" y="42565"/>
                    </a:lnTo>
                    <a:lnTo>
                      <a:pt x="40136" y="41410"/>
                    </a:lnTo>
                    <a:lnTo>
                      <a:pt x="40553" y="39457"/>
                    </a:lnTo>
                    <a:lnTo>
                      <a:pt x="40827" y="38183"/>
                    </a:lnTo>
                    <a:lnTo>
                      <a:pt x="42613" y="30004"/>
                    </a:lnTo>
                    <a:lnTo>
                      <a:pt x="43291" y="26861"/>
                    </a:lnTo>
                    <a:lnTo>
                      <a:pt x="44244" y="22443"/>
                    </a:lnTo>
                    <a:lnTo>
                      <a:pt x="51554" y="14466"/>
                    </a:lnTo>
                    <a:lnTo>
                      <a:pt x="47589" y="7001"/>
                    </a:lnTo>
                    <a:lnTo>
                      <a:pt x="45577" y="6298"/>
                    </a:lnTo>
                    <a:lnTo>
                      <a:pt x="43565" y="5596"/>
                    </a:lnTo>
                    <a:lnTo>
                      <a:pt x="42458" y="5203"/>
                    </a:lnTo>
                    <a:lnTo>
                      <a:pt x="37517" y="3465"/>
                    </a:lnTo>
                    <a:lnTo>
                      <a:pt x="37386" y="3417"/>
                    </a:lnTo>
                    <a:lnTo>
                      <a:pt x="33469" y="2036"/>
                    </a:lnTo>
                    <a:lnTo>
                      <a:pt x="29730" y="738"/>
                    </a:lnTo>
                    <a:cubicBezTo>
                      <a:pt x="29730" y="738"/>
                      <a:pt x="28676" y="1092"/>
                      <a:pt x="26213" y="1092"/>
                    </a:cubicBezTo>
                    <a:cubicBezTo>
                      <a:pt x="24202" y="1092"/>
                      <a:pt x="21252" y="856"/>
                      <a:pt x="17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9"/>
              <p:cNvSpPr/>
              <p:nvPr/>
            </p:nvSpPr>
            <p:spPr>
              <a:xfrm>
                <a:off x="5532825" y="8559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43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60"/>
                      <a:pt x="739" y="3310"/>
                      <a:pt x="1643" y="3310"/>
                    </a:cubicBezTo>
                    <a:cubicBezTo>
                      <a:pt x="2560" y="3310"/>
                      <a:pt x="3298" y="2560"/>
                      <a:pt x="3298" y="1655"/>
                    </a:cubicBezTo>
                    <a:cubicBezTo>
                      <a:pt x="3298" y="738"/>
                      <a:pt x="2560" y="0"/>
                      <a:pt x="1643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9"/>
              <p:cNvSpPr/>
              <p:nvPr/>
            </p:nvSpPr>
            <p:spPr>
              <a:xfrm>
                <a:off x="5645925" y="753800"/>
                <a:ext cx="780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1763" extrusionOk="0">
                    <a:moveTo>
                      <a:pt x="3120" y="0"/>
                    </a:moveTo>
                    <a:cubicBezTo>
                      <a:pt x="2096" y="262"/>
                      <a:pt x="1049" y="560"/>
                      <a:pt x="1" y="869"/>
                    </a:cubicBezTo>
                    <a:cubicBezTo>
                      <a:pt x="287" y="1405"/>
                      <a:pt x="846" y="1762"/>
                      <a:pt x="1477" y="1762"/>
                    </a:cubicBezTo>
                    <a:cubicBezTo>
                      <a:pt x="2382" y="1762"/>
                      <a:pt x="3120" y="1024"/>
                      <a:pt x="3120" y="119"/>
                    </a:cubicBezTo>
                    <a:cubicBezTo>
                      <a:pt x="3120" y="72"/>
                      <a:pt x="3120" y="36"/>
                      <a:pt x="3120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9"/>
              <p:cNvSpPr/>
              <p:nvPr/>
            </p:nvSpPr>
            <p:spPr>
              <a:xfrm>
                <a:off x="5725100" y="9675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73"/>
                      <a:pt x="739" y="3311"/>
                      <a:pt x="1644" y="3311"/>
                    </a:cubicBezTo>
                    <a:cubicBezTo>
                      <a:pt x="2561" y="3311"/>
                      <a:pt x="3299" y="2573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9"/>
              <p:cNvSpPr/>
              <p:nvPr/>
            </p:nvSpPr>
            <p:spPr>
              <a:xfrm>
                <a:off x="5607825" y="1135400"/>
                <a:ext cx="82475" cy="82750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0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310"/>
                      <a:pt x="1656" y="3310"/>
                    </a:cubicBezTo>
                    <a:cubicBezTo>
                      <a:pt x="2561" y="3310"/>
                      <a:pt x="3299" y="2560"/>
                      <a:pt x="3299" y="1655"/>
                    </a:cubicBezTo>
                    <a:cubicBezTo>
                      <a:pt x="3299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9"/>
              <p:cNvSpPr/>
              <p:nvPr/>
            </p:nvSpPr>
            <p:spPr>
              <a:xfrm>
                <a:off x="5536400" y="1283625"/>
                <a:ext cx="375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1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7" y="1012"/>
                      <a:pt x="357" y="2060"/>
                      <a:pt x="560" y="3144"/>
                    </a:cubicBezTo>
                    <a:cubicBezTo>
                      <a:pt x="1119" y="2870"/>
                      <a:pt x="1500" y="2310"/>
                      <a:pt x="1500" y="1643"/>
                    </a:cubicBezTo>
                    <a:cubicBezTo>
                      <a:pt x="1500" y="786"/>
                      <a:pt x="846" y="72"/>
                      <a:pt x="0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9"/>
              <p:cNvSpPr/>
              <p:nvPr/>
            </p:nvSpPr>
            <p:spPr>
              <a:xfrm>
                <a:off x="5864700" y="12422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1" y="3298"/>
                      <a:pt x="3299" y="2560"/>
                      <a:pt x="3299" y="1655"/>
                    </a:cubicBezTo>
                    <a:cubicBezTo>
                      <a:pt x="3299" y="739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9"/>
              <p:cNvSpPr/>
              <p:nvPr/>
            </p:nvSpPr>
            <p:spPr>
              <a:xfrm>
                <a:off x="6535925" y="843100"/>
                <a:ext cx="80100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168" extrusionOk="0">
                    <a:moveTo>
                      <a:pt x="84" y="0"/>
                    </a:moveTo>
                    <a:cubicBezTo>
                      <a:pt x="36" y="167"/>
                      <a:pt x="0" y="334"/>
                      <a:pt x="0" y="512"/>
                    </a:cubicBezTo>
                    <a:cubicBezTo>
                      <a:pt x="0" y="1417"/>
                      <a:pt x="751" y="2167"/>
                      <a:pt x="1655" y="2167"/>
                    </a:cubicBezTo>
                    <a:cubicBezTo>
                      <a:pt x="2370" y="2167"/>
                      <a:pt x="2965" y="1715"/>
                      <a:pt x="3203" y="1095"/>
                    </a:cubicBezTo>
                    <a:lnTo>
                      <a:pt x="1191" y="39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9"/>
              <p:cNvSpPr/>
              <p:nvPr/>
            </p:nvSpPr>
            <p:spPr>
              <a:xfrm>
                <a:off x="5682850" y="13982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5" y="0"/>
                    </a:moveTo>
                    <a:cubicBezTo>
                      <a:pt x="738" y="0"/>
                      <a:pt x="0" y="738"/>
                      <a:pt x="0" y="1643"/>
                    </a:cubicBezTo>
                    <a:cubicBezTo>
                      <a:pt x="0" y="2560"/>
                      <a:pt x="738" y="3298"/>
                      <a:pt x="1655" y="3298"/>
                    </a:cubicBezTo>
                    <a:cubicBezTo>
                      <a:pt x="2560" y="3298"/>
                      <a:pt x="3298" y="2560"/>
                      <a:pt x="3298" y="1643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9"/>
              <p:cNvSpPr/>
              <p:nvPr/>
            </p:nvSpPr>
            <p:spPr>
              <a:xfrm>
                <a:off x="5958175" y="14824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1"/>
                      <a:pt x="739" y="3299"/>
                      <a:pt x="1643" y="3299"/>
                    </a:cubicBezTo>
                    <a:cubicBezTo>
                      <a:pt x="2560" y="3299"/>
                      <a:pt x="3298" y="2561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9"/>
              <p:cNvSpPr/>
              <p:nvPr/>
            </p:nvSpPr>
            <p:spPr>
              <a:xfrm>
                <a:off x="6449900" y="1667300"/>
                <a:ext cx="4735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239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44"/>
                    </a:cubicBezTo>
                    <a:cubicBezTo>
                      <a:pt x="1" y="2406"/>
                      <a:pt x="501" y="3037"/>
                      <a:pt x="1203" y="3239"/>
                    </a:cubicBezTo>
                    <a:lnTo>
                      <a:pt x="1620" y="1286"/>
                    </a:lnTo>
                    <a:lnTo>
                      <a:pt x="1894" y="12"/>
                    </a:lnTo>
                    <a:cubicBezTo>
                      <a:pt x="1822" y="0"/>
                      <a:pt x="1739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9"/>
              <p:cNvSpPr/>
              <p:nvPr/>
            </p:nvSpPr>
            <p:spPr>
              <a:xfrm>
                <a:off x="5599200" y="1600625"/>
                <a:ext cx="4972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3251" extrusionOk="0">
                    <a:moveTo>
                      <a:pt x="346" y="0"/>
                    </a:moveTo>
                    <a:cubicBezTo>
                      <a:pt x="227" y="0"/>
                      <a:pt x="108" y="12"/>
                      <a:pt x="0" y="36"/>
                    </a:cubicBezTo>
                    <a:cubicBezTo>
                      <a:pt x="227" y="1084"/>
                      <a:pt x="477" y="2167"/>
                      <a:pt x="727" y="3251"/>
                    </a:cubicBezTo>
                    <a:cubicBezTo>
                      <a:pt x="1465" y="3084"/>
                      <a:pt x="1989" y="2429"/>
                      <a:pt x="1989" y="1655"/>
                    </a:cubicBezTo>
                    <a:cubicBezTo>
                      <a:pt x="1989" y="739"/>
                      <a:pt x="1251" y="0"/>
                      <a:pt x="34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9"/>
              <p:cNvSpPr/>
              <p:nvPr/>
            </p:nvSpPr>
            <p:spPr>
              <a:xfrm>
                <a:off x="6244525" y="15464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5" y="1"/>
                    </a:moveTo>
                    <a:cubicBezTo>
                      <a:pt x="738" y="1"/>
                      <a:pt x="0" y="739"/>
                      <a:pt x="0" y="1656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60" y="3299"/>
                      <a:pt x="3298" y="2560"/>
                      <a:pt x="3298" y="1656"/>
                    </a:cubicBezTo>
                    <a:cubicBezTo>
                      <a:pt x="3298" y="739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9"/>
              <p:cNvSpPr/>
              <p:nvPr/>
            </p:nvSpPr>
            <p:spPr>
              <a:xfrm>
                <a:off x="6326975" y="1152650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5" y="1"/>
                    </a:moveTo>
                    <a:cubicBezTo>
                      <a:pt x="738" y="1"/>
                      <a:pt x="0" y="739"/>
                      <a:pt x="0" y="1644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72" y="3299"/>
                      <a:pt x="3310" y="2560"/>
                      <a:pt x="3310" y="1644"/>
                    </a:cubicBezTo>
                    <a:cubicBezTo>
                      <a:pt x="3310" y="739"/>
                      <a:pt x="2572" y="1"/>
                      <a:pt x="165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9"/>
              <p:cNvSpPr/>
              <p:nvPr/>
            </p:nvSpPr>
            <p:spPr>
              <a:xfrm>
                <a:off x="6494850" y="10288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0"/>
                      <a:pt x="739" y="3299"/>
                      <a:pt x="1643" y="3299"/>
                    </a:cubicBezTo>
                    <a:cubicBezTo>
                      <a:pt x="2560" y="3299"/>
                      <a:pt x="3298" y="2560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9"/>
              <p:cNvSpPr/>
              <p:nvPr/>
            </p:nvSpPr>
            <p:spPr>
              <a:xfrm>
                <a:off x="6351075" y="8850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1"/>
                      <a:pt x="739" y="3299"/>
                      <a:pt x="1644" y="3299"/>
                    </a:cubicBezTo>
                    <a:cubicBezTo>
                      <a:pt x="2561" y="3299"/>
                      <a:pt x="3299" y="2561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9"/>
              <p:cNvSpPr/>
              <p:nvPr/>
            </p:nvSpPr>
            <p:spPr>
              <a:xfrm>
                <a:off x="6040625" y="17569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55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72"/>
                      <a:pt x="739" y="3310"/>
                      <a:pt x="1655" y="3310"/>
                    </a:cubicBezTo>
                    <a:cubicBezTo>
                      <a:pt x="2560" y="3310"/>
                      <a:pt x="3298" y="2572"/>
                      <a:pt x="3298" y="1655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9"/>
              <p:cNvSpPr/>
              <p:nvPr/>
            </p:nvSpPr>
            <p:spPr>
              <a:xfrm>
                <a:off x="5801000" y="1923875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6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0"/>
                      <a:pt x="739" y="3299"/>
                      <a:pt x="1656" y="3299"/>
                    </a:cubicBezTo>
                    <a:cubicBezTo>
                      <a:pt x="2573" y="3299"/>
                      <a:pt x="3311" y="2560"/>
                      <a:pt x="3311" y="1656"/>
                    </a:cubicBezTo>
                    <a:cubicBezTo>
                      <a:pt x="3311" y="739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9"/>
              <p:cNvSpPr/>
              <p:nvPr/>
            </p:nvSpPr>
            <p:spPr>
              <a:xfrm>
                <a:off x="5660825" y="2009000"/>
                <a:ext cx="396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3204" extrusionOk="0">
                    <a:moveTo>
                      <a:pt x="524" y="1"/>
                    </a:moveTo>
                    <a:cubicBezTo>
                      <a:pt x="405" y="929"/>
                      <a:pt x="238" y="1894"/>
                      <a:pt x="60" y="2894"/>
                    </a:cubicBezTo>
                    <a:cubicBezTo>
                      <a:pt x="36" y="3001"/>
                      <a:pt x="24" y="3108"/>
                      <a:pt x="0" y="3204"/>
                    </a:cubicBezTo>
                    <a:cubicBezTo>
                      <a:pt x="869" y="3168"/>
                      <a:pt x="1584" y="2442"/>
                      <a:pt x="1584" y="1549"/>
                    </a:cubicBezTo>
                    <a:cubicBezTo>
                      <a:pt x="1584" y="846"/>
                      <a:pt x="1143" y="251"/>
                      <a:pt x="52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9"/>
              <p:cNvSpPr/>
              <p:nvPr/>
            </p:nvSpPr>
            <p:spPr>
              <a:xfrm>
                <a:off x="5744150" y="16830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73" y="3310"/>
                      <a:pt x="3311" y="2572"/>
                      <a:pt x="3311" y="1655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9"/>
              <p:cNvSpPr/>
              <p:nvPr/>
            </p:nvSpPr>
            <p:spPr>
              <a:xfrm>
                <a:off x="6127550" y="1264575"/>
                <a:ext cx="82750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3299" extrusionOk="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cubicBezTo>
                      <a:pt x="2572" y="3298"/>
                      <a:pt x="3310" y="2560"/>
                      <a:pt x="3310" y="1643"/>
                    </a:cubicBezTo>
                    <a:cubicBezTo>
                      <a:pt x="3310" y="739"/>
                      <a:pt x="2572" y="0"/>
                      <a:pt x="165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9"/>
              <p:cNvSpPr/>
              <p:nvPr/>
            </p:nvSpPr>
            <p:spPr>
              <a:xfrm>
                <a:off x="6398400" y="138392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1"/>
                    </a:moveTo>
                    <a:cubicBezTo>
                      <a:pt x="751" y="1"/>
                      <a:pt x="1" y="751"/>
                      <a:pt x="1" y="1656"/>
                    </a:cubicBezTo>
                    <a:cubicBezTo>
                      <a:pt x="1" y="2572"/>
                      <a:pt x="751" y="3311"/>
                      <a:pt x="1656" y="3311"/>
                    </a:cubicBezTo>
                    <a:cubicBezTo>
                      <a:pt x="2573" y="3311"/>
                      <a:pt x="3311" y="2572"/>
                      <a:pt x="3311" y="1656"/>
                    </a:cubicBezTo>
                    <a:cubicBezTo>
                      <a:pt x="3311" y="751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9"/>
              <p:cNvSpPr/>
              <p:nvPr/>
            </p:nvSpPr>
            <p:spPr>
              <a:xfrm>
                <a:off x="6297500" y="18304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0" y="3298"/>
                      <a:pt x="3299" y="2560"/>
                      <a:pt x="3299" y="1655"/>
                    </a:cubicBezTo>
                    <a:cubicBezTo>
                      <a:pt x="3299" y="738"/>
                      <a:pt x="2560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9"/>
              <p:cNvSpPr/>
              <p:nvPr/>
            </p:nvSpPr>
            <p:spPr>
              <a:xfrm>
                <a:off x="6069800" y="20378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5" y="1"/>
                    </a:moveTo>
                    <a:cubicBezTo>
                      <a:pt x="738" y="1"/>
                      <a:pt x="0" y="751"/>
                      <a:pt x="0" y="1656"/>
                    </a:cubicBezTo>
                    <a:cubicBezTo>
                      <a:pt x="0" y="2572"/>
                      <a:pt x="738" y="3311"/>
                      <a:pt x="1655" y="3311"/>
                    </a:cubicBezTo>
                    <a:cubicBezTo>
                      <a:pt x="2560" y="3311"/>
                      <a:pt x="3310" y="2572"/>
                      <a:pt x="3310" y="1656"/>
                    </a:cubicBezTo>
                    <a:cubicBezTo>
                      <a:pt x="3310" y="751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9"/>
              <p:cNvSpPr/>
              <p:nvPr/>
            </p:nvSpPr>
            <p:spPr>
              <a:xfrm>
                <a:off x="5801000" y="21667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61" y="3310"/>
                      <a:pt x="3311" y="2572"/>
                      <a:pt x="3311" y="1655"/>
                    </a:cubicBezTo>
                    <a:cubicBezTo>
                      <a:pt x="3311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9"/>
              <p:cNvSpPr/>
              <p:nvPr/>
            </p:nvSpPr>
            <p:spPr>
              <a:xfrm>
                <a:off x="6315650" y="2140575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6" y="0"/>
                    </a:moveTo>
                    <a:cubicBezTo>
                      <a:pt x="751" y="0"/>
                      <a:pt x="1" y="739"/>
                      <a:pt x="1" y="1643"/>
                    </a:cubicBezTo>
                    <a:cubicBezTo>
                      <a:pt x="1" y="2560"/>
                      <a:pt x="751" y="3298"/>
                      <a:pt x="1656" y="3298"/>
                    </a:cubicBezTo>
                    <a:cubicBezTo>
                      <a:pt x="2573" y="3298"/>
                      <a:pt x="3311" y="2560"/>
                      <a:pt x="3311" y="1643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9"/>
              <p:cNvSpPr/>
              <p:nvPr/>
            </p:nvSpPr>
            <p:spPr>
              <a:xfrm>
                <a:off x="5766175" y="713025"/>
                <a:ext cx="547125" cy="426625"/>
              </a:xfrm>
              <a:custGeom>
                <a:avLst/>
                <a:gdLst/>
                <a:ahLst/>
                <a:cxnLst/>
                <a:rect l="l" t="t" r="r" b="b"/>
                <a:pathLst>
                  <a:path w="21885" h="17065" extrusionOk="0">
                    <a:moveTo>
                      <a:pt x="5585" y="0"/>
                    </a:moveTo>
                    <a:cubicBezTo>
                      <a:pt x="5585" y="0"/>
                      <a:pt x="3120" y="441"/>
                      <a:pt x="1" y="1203"/>
                    </a:cubicBezTo>
                    <a:cubicBezTo>
                      <a:pt x="1371" y="6086"/>
                      <a:pt x="5182" y="17064"/>
                      <a:pt x="11961" y="17064"/>
                    </a:cubicBezTo>
                    <a:cubicBezTo>
                      <a:pt x="12190" y="17064"/>
                      <a:pt x="12422" y="17052"/>
                      <a:pt x="12657" y="17026"/>
                    </a:cubicBezTo>
                    <a:cubicBezTo>
                      <a:pt x="18753" y="16371"/>
                      <a:pt x="21039" y="7787"/>
                      <a:pt x="21885" y="2048"/>
                    </a:cubicBezTo>
                    <a:lnTo>
                      <a:pt x="18146" y="726"/>
                    </a:lnTo>
                    <a:cubicBezTo>
                      <a:pt x="18146" y="726"/>
                      <a:pt x="17083" y="1087"/>
                      <a:pt x="14595" y="1087"/>
                    </a:cubicBezTo>
                    <a:cubicBezTo>
                      <a:pt x="12585" y="1087"/>
                      <a:pt x="9645" y="852"/>
                      <a:pt x="55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9"/>
              <p:cNvSpPr/>
              <p:nvPr/>
            </p:nvSpPr>
            <p:spPr>
              <a:xfrm>
                <a:off x="5393225" y="2198625"/>
                <a:ext cx="1364775" cy="1559750"/>
              </a:xfrm>
              <a:custGeom>
                <a:avLst/>
                <a:gdLst/>
                <a:ahLst/>
                <a:cxnLst/>
                <a:rect l="l" t="t" r="r" b="b"/>
                <a:pathLst>
                  <a:path w="54591" h="62390" extrusionOk="0">
                    <a:moveTo>
                      <a:pt x="43577" y="0"/>
                    </a:moveTo>
                    <a:cubicBezTo>
                      <a:pt x="38091" y="1619"/>
                      <a:pt x="32470" y="2179"/>
                      <a:pt x="27315" y="2179"/>
                    </a:cubicBezTo>
                    <a:cubicBezTo>
                      <a:pt x="19920" y="2179"/>
                      <a:pt x="13485" y="1026"/>
                      <a:pt x="9787" y="191"/>
                    </a:cubicBezTo>
                    <a:cubicBezTo>
                      <a:pt x="9502" y="1465"/>
                      <a:pt x="9204" y="2774"/>
                      <a:pt x="8894" y="4120"/>
                    </a:cubicBezTo>
                    <a:cubicBezTo>
                      <a:pt x="8763" y="4667"/>
                      <a:pt x="8632" y="5215"/>
                      <a:pt x="8501" y="5763"/>
                    </a:cubicBezTo>
                    <a:cubicBezTo>
                      <a:pt x="8406" y="6191"/>
                      <a:pt x="8311" y="6620"/>
                      <a:pt x="8204" y="7049"/>
                    </a:cubicBezTo>
                    <a:cubicBezTo>
                      <a:pt x="8120" y="7370"/>
                      <a:pt x="8049" y="7703"/>
                      <a:pt x="7966" y="8037"/>
                    </a:cubicBezTo>
                    <a:cubicBezTo>
                      <a:pt x="7358" y="10585"/>
                      <a:pt x="6727" y="13168"/>
                      <a:pt x="6120" y="15740"/>
                    </a:cubicBezTo>
                    <a:cubicBezTo>
                      <a:pt x="5894" y="16716"/>
                      <a:pt x="5668" y="17693"/>
                      <a:pt x="5453" y="18645"/>
                    </a:cubicBezTo>
                    <a:cubicBezTo>
                      <a:pt x="5406" y="18860"/>
                      <a:pt x="5358" y="19074"/>
                      <a:pt x="5311" y="19276"/>
                    </a:cubicBezTo>
                    <a:cubicBezTo>
                      <a:pt x="5156" y="19967"/>
                      <a:pt x="5013" y="20669"/>
                      <a:pt x="4858" y="21348"/>
                    </a:cubicBezTo>
                    <a:cubicBezTo>
                      <a:pt x="4418" y="23432"/>
                      <a:pt x="4037" y="25456"/>
                      <a:pt x="3715" y="27361"/>
                    </a:cubicBezTo>
                    <a:cubicBezTo>
                      <a:pt x="3537" y="28385"/>
                      <a:pt x="3394" y="29361"/>
                      <a:pt x="3286" y="30301"/>
                    </a:cubicBezTo>
                    <a:cubicBezTo>
                      <a:pt x="3203" y="30944"/>
                      <a:pt x="3132" y="31563"/>
                      <a:pt x="3084" y="32159"/>
                    </a:cubicBezTo>
                    <a:cubicBezTo>
                      <a:pt x="3060" y="32361"/>
                      <a:pt x="3036" y="32564"/>
                      <a:pt x="3025" y="32766"/>
                    </a:cubicBezTo>
                    <a:lnTo>
                      <a:pt x="2834" y="34254"/>
                    </a:lnTo>
                    <a:lnTo>
                      <a:pt x="2239" y="39124"/>
                    </a:lnTo>
                    <a:lnTo>
                      <a:pt x="1882" y="42089"/>
                    </a:lnTo>
                    <a:lnTo>
                      <a:pt x="1572" y="44565"/>
                    </a:lnTo>
                    <a:lnTo>
                      <a:pt x="1310" y="46661"/>
                    </a:lnTo>
                    <a:lnTo>
                      <a:pt x="798" y="50875"/>
                    </a:lnTo>
                    <a:lnTo>
                      <a:pt x="548" y="52852"/>
                    </a:lnTo>
                    <a:lnTo>
                      <a:pt x="429" y="53840"/>
                    </a:lnTo>
                    <a:lnTo>
                      <a:pt x="0" y="57340"/>
                    </a:lnTo>
                    <a:cubicBezTo>
                      <a:pt x="6747" y="60509"/>
                      <a:pt x="15833" y="62389"/>
                      <a:pt x="25239" y="62389"/>
                    </a:cubicBezTo>
                    <a:cubicBezTo>
                      <a:pt x="35520" y="62389"/>
                      <a:pt x="46184" y="60142"/>
                      <a:pt x="54591" y="54876"/>
                    </a:cubicBezTo>
                    <a:lnTo>
                      <a:pt x="54317" y="53233"/>
                    </a:lnTo>
                    <a:lnTo>
                      <a:pt x="53864" y="50494"/>
                    </a:lnTo>
                    <a:lnTo>
                      <a:pt x="53829" y="50280"/>
                    </a:lnTo>
                    <a:lnTo>
                      <a:pt x="52959" y="45089"/>
                    </a:lnTo>
                    <a:lnTo>
                      <a:pt x="52614" y="42993"/>
                    </a:lnTo>
                    <a:lnTo>
                      <a:pt x="52400" y="41731"/>
                    </a:lnTo>
                    <a:lnTo>
                      <a:pt x="51912" y="38802"/>
                    </a:lnTo>
                    <a:lnTo>
                      <a:pt x="50935" y="32945"/>
                    </a:lnTo>
                    <a:lnTo>
                      <a:pt x="50578" y="30801"/>
                    </a:lnTo>
                    <a:lnTo>
                      <a:pt x="50542" y="30611"/>
                    </a:lnTo>
                    <a:lnTo>
                      <a:pt x="50435" y="30159"/>
                    </a:lnTo>
                    <a:lnTo>
                      <a:pt x="49792" y="27289"/>
                    </a:lnTo>
                    <a:lnTo>
                      <a:pt x="48316" y="20836"/>
                    </a:lnTo>
                    <a:lnTo>
                      <a:pt x="47828" y="18669"/>
                    </a:lnTo>
                    <a:lnTo>
                      <a:pt x="47816" y="18610"/>
                    </a:lnTo>
                    <a:lnTo>
                      <a:pt x="47161" y="15788"/>
                    </a:lnTo>
                    <a:lnTo>
                      <a:pt x="45935" y="10335"/>
                    </a:lnTo>
                    <a:lnTo>
                      <a:pt x="45447" y="8239"/>
                    </a:lnTo>
                    <a:lnTo>
                      <a:pt x="45185" y="7084"/>
                    </a:lnTo>
                    <a:lnTo>
                      <a:pt x="44530" y="4179"/>
                    </a:lnTo>
                    <a:lnTo>
                      <a:pt x="435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9"/>
              <p:cNvSpPr/>
              <p:nvPr/>
            </p:nvSpPr>
            <p:spPr>
              <a:xfrm>
                <a:off x="5592350" y="2340400"/>
                <a:ext cx="9489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37958" h="6522" extrusionOk="0">
                    <a:moveTo>
                      <a:pt x="1816" y="0"/>
                    </a:moveTo>
                    <a:cubicBezTo>
                      <a:pt x="1382" y="0"/>
                      <a:pt x="955" y="31"/>
                      <a:pt x="536" y="92"/>
                    </a:cubicBezTo>
                    <a:cubicBezTo>
                      <a:pt x="441" y="520"/>
                      <a:pt x="346" y="949"/>
                      <a:pt x="239" y="1378"/>
                    </a:cubicBezTo>
                    <a:cubicBezTo>
                      <a:pt x="155" y="1699"/>
                      <a:pt x="84" y="2032"/>
                      <a:pt x="1" y="2366"/>
                    </a:cubicBezTo>
                    <a:cubicBezTo>
                      <a:pt x="96" y="2342"/>
                      <a:pt x="203" y="2306"/>
                      <a:pt x="310" y="2282"/>
                    </a:cubicBezTo>
                    <a:cubicBezTo>
                      <a:pt x="799" y="2169"/>
                      <a:pt x="1306" y="2112"/>
                      <a:pt x="1831" y="2112"/>
                    </a:cubicBezTo>
                    <a:cubicBezTo>
                      <a:pt x="4005" y="2112"/>
                      <a:pt x="6487" y="3086"/>
                      <a:pt x="9240" y="5033"/>
                    </a:cubicBezTo>
                    <a:cubicBezTo>
                      <a:pt x="10764" y="6116"/>
                      <a:pt x="12145" y="6521"/>
                      <a:pt x="13419" y="6521"/>
                    </a:cubicBezTo>
                    <a:cubicBezTo>
                      <a:pt x="15407" y="6521"/>
                      <a:pt x="17134" y="5545"/>
                      <a:pt x="18741" y="4640"/>
                    </a:cubicBezTo>
                    <a:cubicBezTo>
                      <a:pt x="20454" y="3683"/>
                      <a:pt x="22096" y="2755"/>
                      <a:pt x="24097" y="2755"/>
                    </a:cubicBezTo>
                    <a:cubicBezTo>
                      <a:pt x="24933" y="2755"/>
                      <a:pt x="25832" y="2917"/>
                      <a:pt x="26825" y="3306"/>
                    </a:cubicBezTo>
                    <a:cubicBezTo>
                      <a:pt x="29518" y="4355"/>
                      <a:pt x="32273" y="5255"/>
                      <a:pt x="34789" y="5255"/>
                    </a:cubicBezTo>
                    <a:cubicBezTo>
                      <a:pt x="35901" y="5255"/>
                      <a:pt x="36966" y="5080"/>
                      <a:pt x="37958" y="4664"/>
                    </a:cubicBezTo>
                    <a:lnTo>
                      <a:pt x="37482" y="2568"/>
                    </a:lnTo>
                    <a:cubicBezTo>
                      <a:pt x="37458" y="2580"/>
                      <a:pt x="37446" y="2592"/>
                      <a:pt x="37422" y="2592"/>
                    </a:cubicBezTo>
                    <a:cubicBezTo>
                      <a:pt x="36668" y="2967"/>
                      <a:pt x="35814" y="3158"/>
                      <a:pt x="34798" y="3158"/>
                    </a:cubicBezTo>
                    <a:cubicBezTo>
                      <a:pt x="33008" y="3158"/>
                      <a:pt x="30717" y="2565"/>
                      <a:pt x="27587" y="1342"/>
                    </a:cubicBezTo>
                    <a:cubicBezTo>
                      <a:pt x="26330" y="851"/>
                      <a:pt x="25175" y="652"/>
                      <a:pt x="24108" y="652"/>
                    </a:cubicBezTo>
                    <a:cubicBezTo>
                      <a:pt x="21529" y="652"/>
                      <a:pt x="19465" y="1813"/>
                      <a:pt x="17705" y="2806"/>
                    </a:cubicBezTo>
                    <a:cubicBezTo>
                      <a:pt x="16150" y="3685"/>
                      <a:pt x="14851" y="4416"/>
                      <a:pt x="13446" y="4416"/>
                    </a:cubicBezTo>
                    <a:cubicBezTo>
                      <a:pt x="12528" y="4416"/>
                      <a:pt x="11564" y="4104"/>
                      <a:pt x="10454" y="3318"/>
                    </a:cubicBezTo>
                    <a:cubicBezTo>
                      <a:pt x="7338" y="1111"/>
                      <a:pt x="4441" y="0"/>
                      <a:pt x="1816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9"/>
              <p:cNvSpPr/>
              <p:nvPr/>
            </p:nvSpPr>
            <p:spPr>
              <a:xfrm>
                <a:off x="5425975" y="3273450"/>
                <a:ext cx="129125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1650" h="9014" extrusionOk="0">
                    <a:moveTo>
                      <a:pt x="51304" y="0"/>
                    </a:moveTo>
                    <a:cubicBezTo>
                      <a:pt x="49459" y="298"/>
                      <a:pt x="47625" y="1001"/>
                      <a:pt x="45887" y="2286"/>
                    </a:cubicBezTo>
                    <a:cubicBezTo>
                      <a:pt x="42973" y="4453"/>
                      <a:pt x="41198" y="5376"/>
                      <a:pt x="38993" y="5376"/>
                    </a:cubicBezTo>
                    <a:cubicBezTo>
                      <a:pt x="37054" y="5376"/>
                      <a:pt x="34782" y="4662"/>
                      <a:pt x="31111" y="3453"/>
                    </a:cubicBezTo>
                    <a:cubicBezTo>
                      <a:pt x="29426" y="2895"/>
                      <a:pt x="27915" y="2669"/>
                      <a:pt x="26544" y="2669"/>
                    </a:cubicBezTo>
                    <a:cubicBezTo>
                      <a:pt x="23208" y="2669"/>
                      <a:pt x="20705" y="4008"/>
                      <a:pt x="18562" y="5156"/>
                    </a:cubicBezTo>
                    <a:cubicBezTo>
                      <a:pt x="16778" y="6108"/>
                      <a:pt x="15291" y="6904"/>
                      <a:pt x="13639" y="6904"/>
                    </a:cubicBezTo>
                    <a:cubicBezTo>
                      <a:pt x="12525" y="6904"/>
                      <a:pt x="11336" y="6541"/>
                      <a:pt x="9930" y="5620"/>
                    </a:cubicBezTo>
                    <a:cubicBezTo>
                      <a:pt x="5965" y="3013"/>
                      <a:pt x="2774" y="1882"/>
                      <a:pt x="262" y="1572"/>
                    </a:cubicBezTo>
                    <a:lnTo>
                      <a:pt x="0" y="3668"/>
                    </a:lnTo>
                    <a:cubicBezTo>
                      <a:pt x="2179" y="3941"/>
                      <a:pt x="5072" y="4942"/>
                      <a:pt x="8775" y="7382"/>
                    </a:cubicBezTo>
                    <a:cubicBezTo>
                      <a:pt x="10585" y="8573"/>
                      <a:pt x="12168" y="9013"/>
                      <a:pt x="13621" y="9013"/>
                    </a:cubicBezTo>
                    <a:cubicBezTo>
                      <a:pt x="15823" y="9013"/>
                      <a:pt x="17705" y="8001"/>
                      <a:pt x="19562" y="7013"/>
                    </a:cubicBezTo>
                    <a:cubicBezTo>
                      <a:pt x="21630" y="5904"/>
                      <a:pt x="23751" y="4764"/>
                      <a:pt x="26550" y="4764"/>
                    </a:cubicBezTo>
                    <a:cubicBezTo>
                      <a:pt x="27715" y="4764"/>
                      <a:pt x="28999" y="4962"/>
                      <a:pt x="30444" y="5442"/>
                    </a:cubicBezTo>
                    <a:cubicBezTo>
                      <a:pt x="34217" y="6692"/>
                      <a:pt x="36745" y="7467"/>
                      <a:pt x="39003" y="7467"/>
                    </a:cubicBezTo>
                    <a:cubicBezTo>
                      <a:pt x="41585" y="7467"/>
                      <a:pt x="43815" y="6454"/>
                      <a:pt x="47149" y="3977"/>
                    </a:cubicBezTo>
                    <a:cubicBezTo>
                      <a:pt x="48566" y="2929"/>
                      <a:pt x="50102" y="2346"/>
                      <a:pt x="51649" y="2096"/>
                    </a:cubicBezTo>
                    <a:lnTo>
                      <a:pt x="51304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9"/>
              <p:cNvSpPr/>
              <p:nvPr/>
            </p:nvSpPr>
            <p:spPr>
              <a:xfrm>
                <a:off x="5464075" y="2968650"/>
                <a:ext cx="1202550" cy="212850"/>
              </a:xfrm>
              <a:custGeom>
                <a:avLst/>
                <a:gdLst/>
                <a:ahLst/>
                <a:cxnLst/>
                <a:rect l="l" t="t" r="r" b="b"/>
                <a:pathLst>
                  <a:path w="48102" h="8514" extrusionOk="0">
                    <a:moveTo>
                      <a:pt x="47744" y="0"/>
                    </a:moveTo>
                    <a:cubicBezTo>
                      <a:pt x="46589" y="393"/>
                      <a:pt x="45458" y="977"/>
                      <a:pt x="44363" y="1786"/>
                    </a:cubicBezTo>
                    <a:cubicBezTo>
                      <a:pt x="41446" y="3955"/>
                      <a:pt x="39671" y="4881"/>
                      <a:pt x="37464" y="4881"/>
                    </a:cubicBezTo>
                    <a:cubicBezTo>
                      <a:pt x="35526" y="4881"/>
                      <a:pt x="33255" y="4167"/>
                      <a:pt x="29587" y="2953"/>
                    </a:cubicBezTo>
                    <a:cubicBezTo>
                      <a:pt x="27902" y="2395"/>
                      <a:pt x="26391" y="2169"/>
                      <a:pt x="25020" y="2169"/>
                    </a:cubicBezTo>
                    <a:cubicBezTo>
                      <a:pt x="21684" y="2169"/>
                      <a:pt x="19181" y="3508"/>
                      <a:pt x="17038" y="4656"/>
                    </a:cubicBezTo>
                    <a:cubicBezTo>
                      <a:pt x="15253" y="5609"/>
                      <a:pt x="13765" y="6409"/>
                      <a:pt x="12113" y="6409"/>
                    </a:cubicBezTo>
                    <a:cubicBezTo>
                      <a:pt x="10999" y="6409"/>
                      <a:pt x="9811" y="6045"/>
                      <a:pt x="8406" y="5120"/>
                    </a:cubicBezTo>
                    <a:cubicBezTo>
                      <a:pt x="5203" y="3001"/>
                      <a:pt x="2488" y="1870"/>
                      <a:pt x="238" y="1358"/>
                    </a:cubicBezTo>
                    <a:cubicBezTo>
                      <a:pt x="226" y="1560"/>
                      <a:pt x="202" y="1763"/>
                      <a:pt x="191" y="1965"/>
                    </a:cubicBezTo>
                    <a:lnTo>
                      <a:pt x="0" y="3453"/>
                    </a:lnTo>
                    <a:cubicBezTo>
                      <a:pt x="1953" y="3941"/>
                      <a:pt x="4346" y="4977"/>
                      <a:pt x="7251" y="6882"/>
                    </a:cubicBezTo>
                    <a:cubicBezTo>
                      <a:pt x="9061" y="8073"/>
                      <a:pt x="10644" y="8513"/>
                      <a:pt x="12097" y="8513"/>
                    </a:cubicBezTo>
                    <a:cubicBezTo>
                      <a:pt x="14299" y="8513"/>
                      <a:pt x="16181" y="7501"/>
                      <a:pt x="18038" y="6513"/>
                    </a:cubicBezTo>
                    <a:cubicBezTo>
                      <a:pt x="20103" y="5405"/>
                      <a:pt x="22221" y="4274"/>
                      <a:pt x="25013" y="4274"/>
                    </a:cubicBezTo>
                    <a:cubicBezTo>
                      <a:pt x="26182" y="4274"/>
                      <a:pt x="27469" y="4472"/>
                      <a:pt x="28920" y="4953"/>
                    </a:cubicBezTo>
                    <a:cubicBezTo>
                      <a:pt x="32696" y="6199"/>
                      <a:pt x="35224" y="6974"/>
                      <a:pt x="37484" y="6974"/>
                    </a:cubicBezTo>
                    <a:cubicBezTo>
                      <a:pt x="40064" y="6974"/>
                      <a:pt x="42293" y="5964"/>
                      <a:pt x="45625" y="3489"/>
                    </a:cubicBezTo>
                    <a:cubicBezTo>
                      <a:pt x="46423" y="2894"/>
                      <a:pt x="47244" y="2453"/>
                      <a:pt x="48101" y="2144"/>
                    </a:cubicBezTo>
                    <a:lnTo>
                      <a:pt x="47744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9"/>
              <p:cNvSpPr/>
              <p:nvPr/>
            </p:nvSpPr>
            <p:spPr>
              <a:xfrm>
                <a:off x="5514675" y="2663850"/>
                <a:ext cx="1086450" cy="178625"/>
              </a:xfrm>
              <a:custGeom>
                <a:avLst/>
                <a:gdLst/>
                <a:ahLst/>
                <a:cxnLst/>
                <a:rect l="l" t="t" r="r" b="b"/>
                <a:pathLst>
                  <a:path w="43458" h="7145" extrusionOk="0">
                    <a:moveTo>
                      <a:pt x="42958" y="1"/>
                    </a:moveTo>
                    <a:cubicBezTo>
                      <a:pt x="42755" y="131"/>
                      <a:pt x="42541" y="274"/>
                      <a:pt x="42339" y="429"/>
                    </a:cubicBezTo>
                    <a:cubicBezTo>
                      <a:pt x="39425" y="2589"/>
                      <a:pt x="37650" y="3513"/>
                      <a:pt x="35445" y="3513"/>
                    </a:cubicBezTo>
                    <a:cubicBezTo>
                      <a:pt x="33506" y="3513"/>
                      <a:pt x="31235" y="2799"/>
                      <a:pt x="27563" y="1584"/>
                    </a:cubicBezTo>
                    <a:cubicBezTo>
                      <a:pt x="25883" y="1031"/>
                      <a:pt x="24375" y="807"/>
                      <a:pt x="23007" y="807"/>
                    </a:cubicBezTo>
                    <a:cubicBezTo>
                      <a:pt x="19662" y="807"/>
                      <a:pt x="17152" y="2146"/>
                      <a:pt x="15014" y="3287"/>
                    </a:cubicBezTo>
                    <a:cubicBezTo>
                      <a:pt x="13232" y="4245"/>
                      <a:pt x="11747" y="5038"/>
                      <a:pt x="10098" y="5038"/>
                    </a:cubicBezTo>
                    <a:cubicBezTo>
                      <a:pt x="8982" y="5038"/>
                      <a:pt x="7791" y="4674"/>
                      <a:pt x="6382" y="3751"/>
                    </a:cubicBezTo>
                    <a:cubicBezTo>
                      <a:pt x="4179" y="2298"/>
                      <a:pt x="2203" y="1298"/>
                      <a:pt x="453" y="667"/>
                    </a:cubicBezTo>
                    <a:cubicBezTo>
                      <a:pt x="298" y="1358"/>
                      <a:pt x="155" y="2060"/>
                      <a:pt x="0" y="2739"/>
                    </a:cubicBezTo>
                    <a:cubicBezTo>
                      <a:pt x="1524" y="3322"/>
                      <a:pt x="3262" y="4215"/>
                      <a:pt x="5227" y="5513"/>
                    </a:cubicBezTo>
                    <a:cubicBezTo>
                      <a:pt x="7037" y="6704"/>
                      <a:pt x="8620" y="7144"/>
                      <a:pt x="10073" y="7144"/>
                    </a:cubicBezTo>
                    <a:cubicBezTo>
                      <a:pt x="12275" y="7144"/>
                      <a:pt x="14157" y="6144"/>
                      <a:pt x="16014" y="5144"/>
                    </a:cubicBezTo>
                    <a:cubicBezTo>
                      <a:pt x="18081" y="4043"/>
                      <a:pt x="20202" y="2907"/>
                      <a:pt x="22999" y="2907"/>
                    </a:cubicBezTo>
                    <a:cubicBezTo>
                      <a:pt x="24166" y="2907"/>
                      <a:pt x="25449" y="3104"/>
                      <a:pt x="26896" y="3584"/>
                    </a:cubicBezTo>
                    <a:cubicBezTo>
                      <a:pt x="30667" y="4828"/>
                      <a:pt x="33196" y="5603"/>
                      <a:pt x="35457" y="5603"/>
                    </a:cubicBezTo>
                    <a:cubicBezTo>
                      <a:pt x="38001" y="5603"/>
                      <a:pt x="40205" y="4622"/>
                      <a:pt x="43458" y="2227"/>
                    </a:cubicBezTo>
                    <a:lnTo>
                      <a:pt x="42970" y="60"/>
                    </a:lnTo>
                    <a:lnTo>
                      <a:pt x="42958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9"/>
              <p:cNvSpPr/>
              <p:nvPr/>
            </p:nvSpPr>
            <p:spPr>
              <a:xfrm>
                <a:off x="5393225" y="3460975"/>
                <a:ext cx="1364775" cy="297400"/>
              </a:xfrm>
              <a:custGeom>
                <a:avLst/>
                <a:gdLst/>
                <a:ahLst/>
                <a:cxnLst/>
                <a:rect l="l" t="t" r="r" b="b"/>
                <a:pathLst>
                  <a:path w="54591" h="11896" extrusionOk="0">
                    <a:moveTo>
                      <a:pt x="53864" y="0"/>
                    </a:moveTo>
                    <a:cubicBezTo>
                      <a:pt x="49530" y="2632"/>
                      <a:pt x="40636" y="6763"/>
                      <a:pt x="27301" y="6870"/>
                    </a:cubicBezTo>
                    <a:cubicBezTo>
                      <a:pt x="27051" y="6872"/>
                      <a:pt x="26803" y="6873"/>
                      <a:pt x="26556" y="6873"/>
                    </a:cubicBezTo>
                    <a:cubicBezTo>
                      <a:pt x="12893" y="6873"/>
                      <a:pt x="4314" y="3995"/>
                      <a:pt x="548" y="2358"/>
                    </a:cubicBezTo>
                    <a:lnTo>
                      <a:pt x="429" y="3358"/>
                    </a:lnTo>
                    <a:lnTo>
                      <a:pt x="0" y="6846"/>
                    </a:lnTo>
                    <a:cubicBezTo>
                      <a:pt x="6752" y="10015"/>
                      <a:pt x="15839" y="11895"/>
                      <a:pt x="25243" y="11895"/>
                    </a:cubicBezTo>
                    <a:cubicBezTo>
                      <a:pt x="35524" y="11895"/>
                      <a:pt x="46184" y="9648"/>
                      <a:pt x="54591" y="4382"/>
                    </a:cubicBezTo>
                    <a:lnTo>
                      <a:pt x="54317" y="2739"/>
                    </a:lnTo>
                    <a:lnTo>
                      <a:pt x="53864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9"/>
              <p:cNvSpPr/>
              <p:nvPr/>
            </p:nvSpPr>
            <p:spPr>
              <a:xfrm>
                <a:off x="5460500" y="-570775"/>
                <a:ext cx="1230225" cy="1211775"/>
              </a:xfrm>
              <a:custGeom>
                <a:avLst/>
                <a:gdLst/>
                <a:ahLst/>
                <a:cxnLst/>
                <a:rect l="l" t="t" r="r" b="b"/>
                <a:pathLst>
                  <a:path w="49209" h="48471" extrusionOk="0">
                    <a:moveTo>
                      <a:pt x="24609" y="1"/>
                    </a:moveTo>
                    <a:cubicBezTo>
                      <a:pt x="23685" y="1"/>
                      <a:pt x="22759" y="370"/>
                      <a:pt x="22074" y="1108"/>
                    </a:cubicBezTo>
                    <a:cubicBezTo>
                      <a:pt x="21401" y="1828"/>
                      <a:pt x="20480" y="2214"/>
                      <a:pt x="19542" y="2214"/>
                    </a:cubicBezTo>
                    <a:cubicBezTo>
                      <a:pt x="19055" y="2214"/>
                      <a:pt x="18562" y="2110"/>
                      <a:pt x="18098" y="1894"/>
                    </a:cubicBezTo>
                    <a:cubicBezTo>
                      <a:pt x="17630" y="1681"/>
                      <a:pt x="17140" y="1581"/>
                      <a:pt x="16660" y="1581"/>
                    </a:cubicBezTo>
                    <a:cubicBezTo>
                      <a:pt x="15259" y="1581"/>
                      <a:pt x="13933" y="2433"/>
                      <a:pt x="13419" y="3834"/>
                    </a:cubicBezTo>
                    <a:cubicBezTo>
                      <a:pt x="12908" y="5204"/>
                      <a:pt x="11605" y="6098"/>
                      <a:pt x="10161" y="6098"/>
                    </a:cubicBezTo>
                    <a:cubicBezTo>
                      <a:pt x="10124" y="6098"/>
                      <a:pt x="10086" y="6098"/>
                      <a:pt x="10049" y="6097"/>
                    </a:cubicBezTo>
                    <a:lnTo>
                      <a:pt x="10037" y="6097"/>
                    </a:lnTo>
                    <a:cubicBezTo>
                      <a:pt x="9989" y="6095"/>
                      <a:pt x="9940" y="6094"/>
                      <a:pt x="9892" y="6094"/>
                    </a:cubicBezTo>
                    <a:cubicBezTo>
                      <a:pt x="7958" y="6094"/>
                      <a:pt x="6384" y="7717"/>
                      <a:pt x="6465" y="9668"/>
                    </a:cubicBezTo>
                    <a:lnTo>
                      <a:pt x="6465" y="9680"/>
                    </a:lnTo>
                    <a:cubicBezTo>
                      <a:pt x="6513" y="11169"/>
                      <a:pt x="5608" y="12526"/>
                      <a:pt x="4215" y="13050"/>
                    </a:cubicBezTo>
                    <a:cubicBezTo>
                      <a:pt x="2322" y="13740"/>
                      <a:pt x="1429" y="15895"/>
                      <a:pt x="2274" y="17729"/>
                    </a:cubicBezTo>
                    <a:cubicBezTo>
                      <a:pt x="2893" y="19086"/>
                      <a:pt x="2572" y="20682"/>
                      <a:pt x="1477" y="21694"/>
                    </a:cubicBezTo>
                    <a:lnTo>
                      <a:pt x="1477" y="21706"/>
                    </a:lnTo>
                    <a:cubicBezTo>
                      <a:pt x="0" y="23075"/>
                      <a:pt x="0" y="25397"/>
                      <a:pt x="1477" y="26766"/>
                    </a:cubicBezTo>
                    <a:lnTo>
                      <a:pt x="1477" y="26778"/>
                    </a:lnTo>
                    <a:cubicBezTo>
                      <a:pt x="2572" y="27790"/>
                      <a:pt x="2893" y="29385"/>
                      <a:pt x="2274" y="30742"/>
                    </a:cubicBezTo>
                    <a:cubicBezTo>
                      <a:pt x="1429" y="32576"/>
                      <a:pt x="2322" y="34731"/>
                      <a:pt x="4215" y="35433"/>
                    </a:cubicBezTo>
                    <a:cubicBezTo>
                      <a:pt x="5608" y="35945"/>
                      <a:pt x="6513" y="37303"/>
                      <a:pt x="6465" y="38791"/>
                    </a:cubicBezTo>
                    <a:lnTo>
                      <a:pt x="6465" y="38803"/>
                    </a:lnTo>
                    <a:cubicBezTo>
                      <a:pt x="6384" y="40773"/>
                      <a:pt x="7968" y="42389"/>
                      <a:pt x="9912" y="42389"/>
                    </a:cubicBezTo>
                    <a:cubicBezTo>
                      <a:pt x="9953" y="42389"/>
                      <a:pt x="9995" y="42388"/>
                      <a:pt x="10037" y="42387"/>
                    </a:cubicBezTo>
                    <a:lnTo>
                      <a:pt x="10049" y="42387"/>
                    </a:lnTo>
                    <a:cubicBezTo>
                      <a:pt x="10095" y="42385"/>
                      <a:pt x="10141" y="42384"/>
                      <a:pt x="10187" y="42384"/>
                    </a:cubicBezTo>
                    <a:cubicBezTo>
                      <a:pt x="11621" y="42384"/>
                      <a:pt x="12911" y="43276"/>
                      <a:pt x="13419" y="44637"/>
                    </a:cubicBezTo>
                    <a:cubicBezTo>
                      <a:pt x="13933" y="46038"/>
                      <a:pt x="15259" y="46891"/>
                      <a:pt x="16660" y="46891"/>
                    </a:cubicBezTo>
                    <a:cubicBezTo>
                      <a:pt x="17140" y="46891"/>
                      <a:pt x="17630" y="46791"/>
                      <a:pt x="18098" y="46578"/>
                    </a:cubicBezTo>
                    <a:cubicBezTo>
                      <a:pt x="18562" y="46362"/>
                      <a:pt x="19055" y="46257"/>
                      <a:pt x="19542" y="46257"/>
                    </a:cubicBezTo>
                    <a:cubicBezTo>
                      <a:pt x="20480" y="46257"/>
                      <a:pt x="21401" y="46643"/>
                      <a:pt x="22074" y="47364"/>
                    </a:cubicBezTo>
                    <a:cubicBezTo>
                      <a:pt x="22759" y="48102"/>
                      <a:pt x="23685" y="48471"/>
                      <a:pt x="24609" y="48471"/>
                    </a:cubicBezTo>
                    <a:cubicBezTo>
                      <a:pt x="25533" y="48471"/>
                      <a:pt x="26456" y="48102"/>
                      <a:pt x="27135" y="47364"/>
                    </a:cubicBezTo>
                    <a:lnTo>
                      <a:pt x="27146" y="47364"/>
                    </a:lnTo>
                    <a:cubicBezTo>
                      <a:pt x="27812" y="46643"/>
                      <a:pt x="28735" y="46257"/>
                      <a:pt x="29672" y="46257"/>
                    </a:cubicBezTo>
                    <a:cubicBezTo>
                      <a:pt x="30160" y="46257"/>
                      <a:pt x="30651" y="46362"/>
                      <a:pt x="31111" y="46578"/>
                    </a:cubicBezTo>
                    <a:lnTo>
                      <a:pt x="31123" y="46578"/>
                    </a:lnTo>
                    <a:cubicBezTo>
                      <a:pt x="31588" y="46791"/>
                      <a:pt x="32075" y="46891"/>
                      <a:pt x="32554" y="46891"/>
                    </a:cubicBezTo>
                    <a:cubicBezTo>
                      <a:pt x="33950" y="46891"/>
                      <a:pt x="35279" y="46038"/>
                      <a:pt x="35802" y="44637"/>
                    </a:cubicBezTo>
                    <a:cubicBezTo>
                      <a:pt x="36298" y="43276"/>
                      <a:pt x="37588" y="42384"/>
                      <a:pt x="39032" y="42384"/>
                    </a:cubicBezTo>
                    <a:cubicBezTo>
                      <a:pt x="39079" y="42384"/>
                      <a:pt x="39125" y="42385"/>
                      <a:pt x="39172" y="42387"/>
                    </a:cubicBezTo>
                    <a:cubicBezTo>
                      <a:pt x="39214" y="42388"/>
                      <a:pt x="39256" y="42389"/>
                      <a:pt x="39298" y="42389"/>
                    </a:cubicBezTo>
                    <a:cubicBezTo>
                      <a:pt x="41252" y="42389"/>
                      <a:pt x="42825" y="40773"/>
                      <a:pt x="42756" y="38803"/>
                    </a:cubicBezTo>
                    <a:lnTo>
                      <a:pt x="42756" y="38791"/>
                    </a:lnTo>
                    <a:cubicBezTo>
                      <a:pt x="42696" y="37303"/>
                      <a:pt x="43601" y="35945"/>
                      <a:pt x="45006" y="35433"/>
                    </a:cubicBezTo>
                    <a:cubicBezTo>
                      <a:pt x="46887" y="34731"/>
                      <a:pt x="47780" y="32576"/>
                      <a:pt x="46947" y="30742"/>
                    </a:cubicBezTo>
                    <a:cubicBezTo>
                      <a:pt x="46327" y="29385"/>
                      <a:pt x="46637" y="27790"/>
                      <a:pt x="47732" y="26778"/>
                    </a:cubicBezTo>
                    <a:lnTo>
                      <a:pt x="47744" y="26766"/>
                    </a:lnTo>
                    <a:cubicBezTo>
                      <a:pt x="49209" y="25397"/>
                      <a:pt x="49209" y="23075"/>
                      <a:pt x="47744" y="21706"/>
                    </a:cubicBezTo>
                    <a:lnTo>
                      <a:pt x="47732" y="21694"/>
                    </a:lnTo>
                    <a:cubicBezTo>
                      <a:pt x="46637" y="20682"/>
                      <a:pt x="46327" y="19086"/>
                      <a:pt x="46947" y="17729"/>
                    </a:cubicBezTo>
                    <a:cubicBezTo>
                      <a:pt x="47780" y="15895"/>
                      <a:pt x="46887" y="13740"/>
                      <a:pt x="45006" y="13050"/>
                    </a:cubicBezTo>
                    <a:cubicBezTo>
                      <a:pt x="43601" y="12526"/>
                      <a:pt x="42696" y="11169"/>
                      <a:pt x="42756" y="9680"/>
                    </a:cubicBezTo>
                    <a:lnTo>
                      <a:pt x="42756" y="9668"/>
                    </a:lnTo>
                    <a:cubicBezTo>
                      <a:pt x="42825" y="7717"/>
                      <a:pt x="41262" y="6094"/>
                      <a:pt x="39317" y="6094"/>
                    </a:cubicBezTo>
                    <a:cubicBezTo>
                      <a:pt x="39269" y="6094"/>
                      <a:pt x="39220" y="6095"/>
                      <a:pt x="39172" y="6097"/>
                    </a:cubicBezTo>
                    <a:cubicBezTo>
                      <a:pt x="39134" y="6098"/>
                      <a:pt x="39096" y="6098"/>
                      <a:pt x="39059" y="6098"/>
                    </a:cubicBezTo>
                    <a:cubicBezTo>
                      <a:pt x="37604" y="6098"/>
                      <a:pt x="36301" y="5204"/>
                      <a:pt x="35802" y="3834"/>
                    </a:cubicBezTo>
                    <a:cubicBezTo>
                      <a:pt x="35279" y="2433"/>
                      <a:pt x="33950" y="1581"/>
                      <a:pt x="32554" y="1581"/>
                    </a:cubicBezTo>
                    <a:cubicBezTo>
                      <a:pt x="32075" y="1581"/>
                      <a:pt x="31588" y="1681"/>
                      <a:pt x="31123" y="1894"/>
                    </a:cubicBezTo>
                    <a:lnTo>
                      <a:pt x="31111" y="1894"/>
                    </a:lnTo>
                    <a:cubicBezTo>
                      <a:pt x="30651" y="2110"/>
                      <a:pt x="30160" y="2214"/>
                      <a:pt x="29672" y="2214"/>
                    </a:cubicBezTo>
                    <a:cubicBezTo>
                      <a:pt x="28735" y="2214"/>
                      <a:pt x="27812" y="1828"/>
                      <a:pt x="27146" y="1108"/>
                    </a:cubicBezTo>
                    <a:lnTo>
                      <a:pt x="27135" y="1108"/>
                    </a:lnTo>
                    <a:cubicBezTo>
                      <a:pt x="26456" y="370"/>
                      <a:pt x="25533" y="1"/>
                      <a:pt x="246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9"/>
              <p:cNvSpPr/>
              <p:nvPr/>
            </p:nvSpPr>
            <p:spPr>
              <a:xfrm>
                <a:off x="5891800" y="397600"/>
                <a:ext cx="338450" cy="393500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5740" extrusionOk="0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41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2618" y="15173"/>
                      <a:pt x="4721" y="15739"/>
                      <a:pt x="6845" y="15739"/>
                    </a:cubicBezTo>
                    <a:cubicBezTo>
                      <a:pt x="8668" y="15739"/>
                      <a:pt x="10506" y="15322"/>
                      <a:pt x="12359" y="14486"/>
                    </a:cubicBezTo>
                    <a:cubicBezTo>
                      <a:pt x="12085" y="11212"/>
                      <a:pt x="12169" y="8771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9"/>
              <p:cNvSpPr/>
              <p:nvPr/>
            </p:nvSpPr>
            <p:spPr>
              <a:xfrm>
                <a:off x="5891800" y="397600"/>
                <a:ext cx="338450" cy="351150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4046" extrusionOk="0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29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6811" y="13379"/>
                      <a:pt x="10502" y="9593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9"/>
              <p:cNvSpPr/>
              <p:nvPr/>
            </p:nvSpPr>
            <p:spPr>
              <a:xfrm>
                <a:off x="5570900" y="96225"/>
                <a:ext cx="182500" cy="271425"/>
              </a:xfrm>
              <a:custGeom>
                <a:avLst/>
                <a:gdLst/>
                <a:ahLst/>
                <a:cxnLst/>
                <a:rect l="l" t="t" r="r" b="b"/>
                <a:pathLst>
                  <a:path w="7300" h="10857" extrusionOk="0">
                    <a:moveTo>
                      <a:pt x="3250" y="0"/>
                    </a:moveTo>
                    <a:cubicBezTo>
                      <a:pt x="2680" y="0"/>
                      <a:pt x="2102" y="228"/>
                      <a:pt x="1609" y="872"/>
                    </a:cubicBezTo>
                    <a:cubicBezTo>
                      <a:pt x="0" y="2997"/>
                      <a:pt x="1374" y="10857"/>
                      <a:pt x="5946" y="10857"/>
                    </a:cubicBezTo>
                    <a:cubicBezTo>
                      <a:pt x="6111" y="10857"/>
                      <a:pt x="6281" y="10846"/>
                      <a:pt x="6455" y="10825"/>
                    </a:cubicBezTo>
                    <a:cubicBezTo>
                      <a:pt x="6455" y="10825"/>
                      <a:pt x="7300" y="5991"/>
                      <a:pt x="5943" y="1312"/>
                    </a:cubicBezTo>
                    <a:cubicBezTo>
                      <a:pt x="5943" y="1312"/>
                      <a:pt x="4619" y="0"/>
                      <a:pt x="325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9"/>
              <p:cNvSpPr/>
              <p:nvPr/>
            </p:nvSpPr>
            <p:spPr>
              <a:xfrm>
                <a:off x="6326075" y="72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" y="0"/>
                    </a:moveTo>
                    <a:cubicBezTo>
                      <a:pt x="12" y="24"/>
                      <a:pt x="12" y="36"/>
                      <a:pt x="12" y="36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9"/>
              <p:cNvSpPr/>
              <p:nvPr/>
            </p:nvSpPr>
            <p:spPr>
              <a:xfrm>
                <a:off x="5634325" y="-226300"/>
                <a:ext cx="697725" cy="857900"/>
              </a:xfrm>
              <a:custGeom>
                <a:avLst/>
                <a:gdLst/>
                <a:ahLst/>
                <a:cxnLst/>
                <a:rect l="l" t="t" r="r" b="b"/>
                <a:pathLst>
                  <a:path w="27909" h="34316" extrusionOk="0">
                    <a:moveTo>
                      <a:pt x="14255" y="1"/>
                    </a:moveTo>
                    <a:cubicBezTo>
                      <a:pt x="14020" y="1"/>
                      <a:pt x="13781" y="4"/>
                      <a:pt x="13538" y="9"/>
                    </a:cubicBezTo>
                    <a:cubicBezTo>
                      <a:pt x="6215" y="164"/>
                      <a:pt x="2834" y="4688"/>
                      <a:pt x="1453" y="7415"/>
                    </a:cubicBezTo>
                    <a:cubicBezTo>
                      <a:pt x="953" y="8415"/>
                      <a:pt x="643" y="9510"/>
                      <a:pt x="548" y="10629"/>
                    </a:cubicBezTo>
                    <a:cubicBezTo>
                      <a:pt x="536" y="10820"/>
                      <a:pt x="536" y="10951"/>
                      <a:pt x="548" y="10951"/>
                    </a:cubicBezTo>
                    <a:cubicBezTo>
                      <a:pt x="500" y="12332"/>
                      <a:pt x="0" y="30882"/>
                      <a:pt x="9656" y="33775"/>
                    </a:cubicBezTo>
                    <a:cubicBezTo>
                      <a:pt x="10879" y="34143"/>
                      <a:pt x="12051" y="34316"/>
                      <a:pt x="13168" y="34316"/>
                    </a:cubicBezTo>
                    <a:cubicBezTo>
                      <a:pt x="18781" y="34316"/>
                      <a:pt x="23009" y="29944"/>
                      <a:pt x="25432" y="23917"/>
                    </a:cubicBezTo>
                    <a:cubicBezTo>
                      <a:pt x="25575" y="23548"/>
                      <a:pt x="25706" y="23190"/>
                      <a:pt x="25837" y="22821"/>
                    </a:cubicBezTo>
                    <a:cubicBezTo>
                      <a:pt x="25873" y="22714"/>
                      <a:pt x="25908" y="22619"/>
                      <a:pt x="25944" y="22524"/>
                    </a:cubicBezTo>
                    <a:cubicBezTo>
                      <a:pt x="26075" y="22155"/>
                      <a:pt x="26194" y="21774"/>
                      <a:pt x="26301" y="21393"/>
                    </a:cubicBezTo>
                    <a:cubicBezTo>
                      <a:pt x="27421" y="17654"/>
                      <a:pt x="27909" y="13463"/>
                      <a:pt x="27682" y="9379"/>
                    </a:cubicBezTo>
                    <a:cubicBezTo>
                      <a:pt x="27682" y="9379"/>
                      <a:pt x="27587" y="7593"/>
                      <a:pt x="27587" y="7569"/>
                    </a:cubicBezTo>
                    <a:cubicBezTo>
                      <a:pt x="26878" y="4420"/>
                      <a:pt x="23822" y="1"/>
                      <a:pt x="14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9"/>
              <p:cNvSpPr/>
              <p:nvPr/>
            </p:nvSpPr>
            <p:spPr>
              <a:xfrm>
                <a:off x="6213850" y="84050"/>
                <a:ext cx="210050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8402" h="10458" extrusionOk="0">
                    <a:moveTo>
                      <a:pt x="5004" y="0"/>
                    </a:moveTo>
                    <a:cubicBezTo>
                      <a:pt x="3546" y="0"/>
                      <a:pt x="2025" y="835"/>
                      <a:pt x="2025" y="835"/>
                    </a:cubicBezTo>
                    <a:cubicBezTo>
                      <a:pt x="1" y="5276"/>
                      <a:pt x="930" y="10312"/>
                      <a:pt x="930" y="10312"/>
                    </a:cubicBezTo>
                    <a:cubicBezTo>
                      <a:pt x="1293" y="10411"/>
                      <a:pt x="1644" y="10458"/>
                      <a:pt x="1983" y="10458"/>
                    </a:cubicBezTo>
                    <a:cubicBezTo>
                      <a:pt x="6152" y="10458"/>
                      <a:pt x="8402" y="3414"/>
                      <a:pt x="7168" y="1168"/>
                    </a:cubicBezTo>
                    <a:cubicBezTo>
                      <a:pt x="6675" y="281"/>
                      <a:pt x="5850" y="0"/>
                      <a:pt x="50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9"/>
              <p:cNvSpPr/>
              <p:nvPr/>
            </p:nvSpPr>
            <p:spPr>
              <a:xfrm>
                <a:off x="6213275" y="331725"/>
                <a:ext cx="66975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59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3" y="1298"/>
                      <a:pt x="1572" y="1584"/>
                      <a:pt x="2274" y="1596"/>
                    </a:cubicBezTo>
                    <a:cubicBezTo>
                      <a:pt x="2417" y="1227"/>
                      <a:pt x="2548" y="869"/>
                      <a:pt x="2679" y="500"/>
                    </a:cubicBezTo>
                    <a:lnTo>
                      <a:pt x="2679" y="500"/>
                    </a:lnTo>
                    <a:cubicBezTo>
                      <a:pt x="2493" y="559"/>
                      <a:pt x="2293" y="583"/>
                      <a:pt x="2090" y="583"/>
                    </a:cubicBezTo>
                    <a:cubicBezTo>
                      <a:pt x="1092" y="5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9"/>
              <p:cNvSpPr/>
              <p:nvPr/>
            </p:nvSpPr>
            <p:spPr>
              <a:xfrm>
                <a:off x="5584700" y="-360275"/>
                <a:ext cx="847950" cy="620950"/>
              </a:xfrm>
              <a:custGeom>
                <a:avLst/>
                <a:gdLst/>
                <a:ahLst/>
                <a:cxnLst/>
                <a:rect l="l" t="t" r="r" b="b"/>
                <a:pathLst>
                  <a:path w="33918" h="24838" extrusionOk="0">
                    <a:moveTo>
                      <a:pt x="17763" y="1"/>
                    </a:moveTo>
                    <a:cubicBezTo>
                      <a:pt x="11444" y="1"/>
                      <a:pt x="4827" y="3642"/>
                      <a:pt x="2152" y="9452"/>
                    </a:cubicBezTo>
                    <a:cubicBezTo>
                      <a:pt x="1" y="14098"/>
                      <a:pt x="1981" y="24838"/>
                      <a:pt x="3061" y="24838"/>
                    </a:cubicBezTo>
                    <a:cubicBezTo>
                      <a:pt x="3141" y="24838"/>
                      <a:pt x="3215" y="24779"/>
                      <a:pt x="3283" y="24656"/>
                    </a:cubicBezTo>
                    <a:cubicBezTo>
                      <a:pt x="4283" y="22858"/>
                      <a:pt x="3021" y="19358"/>
                      <a:pt x="4355" y="16024"/>
                    </a:cubicBezTo>
                    <a:cubicBezTo>
                      <a:pt x="4474" y="15714"/>
                      <a:pt x="4581" y="15417"/>
                      <a:pt x="4664" y="15131"/>
                    </a:cubicBezTo>
                    <a:cubicBezTo>
                      <a:pt x="4966" y="14144"/>
                      <a:pt x="5849" y="13577"/>
                      <a:pt x="6755" y="13577"/>
                    </a:cubicBezTo>
                    <a:cubicBezTo>
                      <a:pt x="7281" y="13577"/>
                      <a:pt x="7815" y="13768"/>
                      <a:pt x="8248" y="14179"/>
                    </a:cubicBezTo>
                    <a:cubicBezTo>
                      <a:pt x="12308" y="18036"/>
                      <a:pt x="17523" y="21489"/>
                      <a:pt x="17523" y="21489"/>
                    </a:cubicBezTo>
                    <a:cubicBezTo>
                      <a:pt x="20750" y="23418"/>
                      <a:pt x="23405" y="24156"/>
                      <a:pt x="24964" y="24156"/>
                    </a:cubicBezTo>
                    <a:cubicBezTo>
                      <a:pt x="26119" y="24156"/>
                      <a:pt x="27858" y="22822"/>
                      <a:pt x="28501" y="20596"/>
                    </a:cubicBezTo>
                    <a:cubicBezTo>
                      <a:pt x="29132" y="18358"/>
                      <a:pt x="31001" y="17786"/>
                      <a:pt x="31001" y="17786"/>
                    </a:cubicBezTo>
                    <a:cubicBezTo>
                      <a:pt x="31001" y="17786"/>
                      <a:pt x="33918" y="8928"/>
                      <a:pt x="26488" y="2915"/>
                    </a:cubicBezTo>
                    <a:cubicBezTo>
                      <a:pt x="24008" y="911"/>
                      <a:pt x="20923" y="1"/>
                      <a:pt x="17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9"/>
              <p:cNvSpPr/>
              <p:nvPr/>
            </p:nvSpPr>
            <p:spPr>
              <a:xfrm>
                <a:off x="5613475" y="-364200"/>
                <a:ext cx="784950" cy="473600"/>
              </a:xfrm>
              <a:custGeom>
                <a:avLst/>
                <a:gdLst/>
                <a:ahLst/>
                <a:cxnLst/>
                <a:rect l="l" t="t" r="r" b="b"/>
                <a:pathLst>
                  <a:path w="31398" h="18944" extrusionOk="0">
                    <a:moveTo>
                      <a:pt x="15562" y="0"/>
                    </a:moveTo>
                    <a:cubicBezTo>
                      <a:pt x="14384" y="24"/>
                      <a:pt x="13217" y="120"/>
                      <a:pt x="12062" y="274"/>
                    </a:cubicBezTo>
                    <a:cubicBezTo>
                      <a:pt x="11479" y="358"/>
                      <a:pt x="10895" y="477"/>
                      <a:pt x="10312" y="620"/>
                    </a:cubicBezTo>
                    <a:cubicBezTo>
                      <a:pt x="9740" y="774"/>
                      <a:pt x="9169" y="953"/>
                      <a:pt x="8609" y="1179"/>
                    </a:cubicBezTo>
                    <a:cubicBezTo>
                      <a:pt x="7502" y="1620"/>
                      <a:pt x="6442" y="2215"/>
                      <a:pt x="5514" y="2977"/>
                    </a:cubicBezTo>
                    <a:cubicBezTo>
                      <a:pt x="4573" y="3715"/>
                      <a:pt x="3751" y="4608"/>
                      <a:pt x="3073" y="5573"/>
                    </a:cubicBezTo>
                    <a:cubicBezTo>
                      <a:pt x="1715" y="7525"/>
                      <a:pt x="906" y="9775"/>
                      <a:pt x="453" y="12050"/>
                    </a:cubicBezTo>
                    <a:cubicBezTo>
                      <a:pt x="239" y="13193"/>
                      <a:pt x="108" y="14347"/>
                      <a:pt x="61" y="15490"/>
                    </a:cubicBezTo>
                    <a:cubicBezTo>
                      <a:pt x="1" y="16645"/>
                      <a:pt x="13" y="17800"/>
                      <a:pt x="144" y="18943"/>
                    </a:cubicBezTo>
                    <a:lnTo>
                      <a:pt x="322" y="18931"/>
                    </a:lnTo>
                    <a:cubicBezTo>
                      <a:pt x="287" y="16657"/>
                      <a:pt x="537" y="14371"/>
                      <a:pt x="1096" y="12192"/>
                    </a:cubicBezTo>
                    <a:cubicBezTo>
                      <a:pt x="1644" y="10014"/>
                      <a:pt x="2525" y="7906"/>
                      <a:pt x="3859" y="6144"/>
                    </a:cubicBezTo>
                    <a:cubicBezTo>
                      <a:pt x="4525" y="5275"/>
                      <a:pt x="5299" y="4489"/>
                      <a:pt x="6180" y="3834"/>
                    </a:cubicBezTo>
                    <a:cubicBezTo>
                      <a:pt x="7049" y="3191"/>
                      <a:pt x="8026" y="2679"/>
                      <a:pt x="9038" y="2286"/>
                    </a:cubicBezTo>
                    <a:cubicBezTo>
                      <a:pt x="9550" y="2108"/>
                      <a:pt x="10074" y="1953"/>
                      <a:pt x="10609" y="1822"/>
                    </a:cubicBezTo>
                    <a:cubicBezTo>
                      <a:pt x="11145" y="1703"/>
                      <a:pt x="11681" y="1608"/>
                      <a:pt x="12229" y="1548"/>
                    </a:cubicBezTo>
                    <a:cubicBezTo>
                      <a:pt x="13256" y="1416"/>
                      <a:pt x="14295" y="1345"/>
                      <a:pt x="15324" y="1345"/>
                    </a:cubicBezTo>
                    <a:cubicBezTo>
                      <a:pt x="15403" y="1345"/>
                      <a:pt x="15483" y="1345"/>
                      <a:pt x="15562" y="1346"/>
                    </a:cubicBezTo>
                    <a:cubicBezTo>
                      <a:pt x="17789" y="1346"/>
                      <a:pt x="20003" y="1691"/>
                      <a:pt x="22016" y="2513"/>
                    </a:cubicBezTo>
                    <a:cubicBezTo>
                      <a:pt x="24028" y="3322"/>
                      <a:pt x="25802" y="4656"/>
                      <a:pt x="27076" y="6394"/>
                    </a:cubicBezTo>
                    <a:cubicBezTo>
                      <a:pt x="27719" y="7263"/>
                      <a:pt x="28255" y="8216"/>
                      <a:pt x="28671" y="9216"/>
                    </a:cubicBezTo>
                    <a:cubicBezTo>
                      <a:pt x="29088" y="10228"/>
                      <a:pt x="29398" y="11276"/>
                      <a:pt x="29600" y="12359"/>
                    </a:cubicBezTo>
                    <a:cubicBezTo>
                      <a:pt x="29969" y="14217"/>
                      <a:pt x="30029" y="16133"/>
                      <a:pt x="29874" y="18038"/>
                    </a:cubicBezTo>
                    <a:cubicBezTo>
                      <a:pt x="30338" y="18181"/>
                      <a:pt x="30767" y="18455"/>
                      <a:pt x="31076" y="18931"/>
                    </a:cubicBezTo>
                    <a:cubicBezTo>
                      <a:pt x="31398" y="16681"/>
                      <a:pt x="31398" y="14371"/>
                      <a:pt x="30993" y="12097"/>
                    </a:cubicBezTo>
                    <a:cubicBezTo>
                      <a:pt x="30791" y="10930"/>
                      <a:pt x="30457" y="9775"/>
                      <a:pt x="30005" y="8668"/>
                    </a:cubicBezTo>
                    <a:cubicBezTo>
                      <a:pt x="29552" y="7561"/>
                      <a:pt x="28969" y="6489"/>
                      <a:pt x="28243" y="5525"/>
                    </a:cubicBezTo>
                    <a:cubicBezTo>
                      <a:pt x="27516" y="4561"/>
                      <a:pt x="26659" y="3691"/>
                      <a:pt x="25695" y="2953"/>
                    </a:cubicBezTo>
                    <a:cubicBezTo>
                      <a:pt x="24730" y="2227"/>
                      <a:pt x="23659" y="1644"/>
                      <a:pt x="22540" y="1191"/>
                    </a:cubicBezTo>
                    <a:cubicBezTo>
                      <a:pt x="21432" y="739"/>
                      <a:pt x="20265" y="441"/>
                      <a:pt x="19099" y="251"/>
                    </a:cubicBezTo>
                    <a:cubicBezTo>
                      <a:pt x="18503" y="155"/>
                      <a:pt x="17920" y="96"/>
                      <a:pt x="17325" y="48"/>
                    </a:cubicBezTo>
                    <a:cubicBezTo>
                      <a:pt x="16741" y="12"/>
                      <a:pt x="16146" y="0"/>
                      <a:pt x="15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9"/>
              <p:cNvSpPr/>
              <p:nvPr/>
            </p:nvSpPr>
            <p:spPr>
              <a:xfrm>
                <a:off x="4948225" y="668675"/>
                <a:ext cx="597425" cy="530150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21206" extrusionOk="0">
                    <a:moveTo>
                      <a:pt x="1" y="0"/>
                    </a:moveTo>
                    <a:cubicBezTo>
                      <a:pt x="1" y="1"/>
                      <a:pt x="4275" y="5168"/>
                      <a:pt x="5037" y="15562"/>
                    </a:cubicBezTo>
                    <a:cubicBezTo>
                      <a:pt x="10121" y="17800"/>
                      <a:pt x="17134" y="20562"/>
                      <a:pt x="23896" y="21205"/>
                    </a:cubicBezTo>
                    <a:lnTo>
                      <a:pt x="21598" y="6918"/>
                    </a:lnTo>
                    <a:cubicBezTo>
                      <a:pt x="21598" y="6918"/>
                      <a:pt x="20270" y="7746"/>
                      <a:pt x="17561" y="7746"/>
                    </a:cubicBezTo>
                    <a:cubicBezTo>
                      <a:pt x="14056" y="7746"/>
                      <a:pt x="8240" y="636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9"/>
              <p:cNvSpPr/>
              <p:nvPr/>
            </p:nvSpPr>
            <p:spPr>
              <a:xfrm>
                <a:off x="6188850" y="1652475"/>
                <a:ext cx="387875" cy="337050"/>
              </a:xfrm>
              <a:custGeom>
                <a:avLst/>
                <a:gdLst/>
                <a:ahLst/>
                <a:cxnLst/>
                <a:rect l="l" t="t" r="r" b="b"/>
                <a:pathLst>
                  <a:path w="15515" h="13482" extrusionOk="0">
                    <a:moveTo>
                      <a:pt x="6101" y="1"/>
                    </a:moveTo>
                    <a:cubicBezTo>
                      <a:pt x="5254" y="1"/>
                      <a:pt x="4499" y="138"/>
                      <a:pt x="3977" y="498"/>
                    </a:cubicBezTo>
                    <a:cubicBezTo>
                      <a:pt x="2334" y="1629"/>
                      <a:pt x="10609" y="3868"/>
                      <a:pt x="10609" y="3868"/>
                    </a:cubicBezTo>
                    <a:cubicBezTo>
                      <a:pt x="10609" y="3868"/>
                      <a:pt x="7585" y="3279"/>
                      <a:pt x="5008" y="3279"/>
                    </a:cubicBezTo>
                    <a:cubicBezTo>
                      <a:pt x="3884" y="3279"/>
                      <a:pt x="2845" y="3391"/>
                      <a:pt x="2180" y="3713"/>
                    </a:cubicBezTo>
                    <a:cubicBezTo>
                      <a:pt x="1" y="4761"/>
                      <a:pt x="9050" y="7106"/>
                      <a:pt x="9050" y="7106"/>
                    </a:cubicBezTo>
                    <a:cubicBezTo>
                      <a:pt x="9050" y="7106"/>
                      <a:pt x="7080" y="6867"/>
                      <a:pt x="5257" y="6867"/>
                    </a:cubicBezTo>
                    <a:cubicBezTo>
                      <a:pt x="3729" y="6867"/>
                      <a:pt x="2303" y="7035"/>
                      <a:pt x="2227" y="7654"/>
                    </a:cubicBezTo>
                    <a:cubicBezTo>
                      <a:pt x="2132" y="8463"/>
                      <a:pt x="8657" y="10559"/>
                      <a:pt x="8657" y="10559"/>
                    </a:cubicBezTo>
                    <a:cubicBezTo>
                      <a:pt x="8657" y="10559"/>
                      <a:pt x="4013" y="10642"/>
                      <a:pt x="4204" y="11178"/>
                    </a:cubicBezTo>
                    <a:cubicBezTo>
                      <a:pt x="4751" y="12762"/>
                      <a:pt x="7966" y="12893"/>
                      <a:pt x="7966" y="12893"/>
                    </a:cubicBezTo>
                    <a:cubicBezTo>
                      <a:pt x="7966" y="12893"/>
                      <a:pt x="8490" y="12976"/>
                      <a:pt x="10323" y="13381"/>
                    </a:cubicBezTo>
                    <a:cubicBezTo>
                      <a:pt x="10639" y="13451"/>
                      <a:pt x="10924" y="13482"/>
                      <a:pt x="11179" y="13482"/>
                    </a:cubicBezTo>
                    <a:cubicBezTo>
                      <a:pt x="12085" y="13482"/>
                      <a:pt x="12615" y="13096"/>
                      <a:pt x="12848" y="12762"/>
                    </a:cubicBezTo>
                    <a:cubicBezTo>
                      <a:pt x="13431" y="11928"/>
                      <a:pt x="14550" y="10357"/>
                      <a:pt x="14836" y="8321"/>
                    </a:cubicBezTo>
                    <a:cubicBezTo>
                      <a:pt x="15515" y="3344"/>
                      <a:pt x="12455" y="1403"/>
                      <a:pt x="12455" y="1403"/>
                    </a:cubicBezTo>
                    <a:cubicBezTo>
                      <a:pt x="12455" y="1403"/>
                      <a:pt x="8807" y="1"/>
                      <a:pt x="6101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9"/>
              <p:cNvSpPr/>
              <p:nvPr/>
            </p:nvSpPr>
            <p:spPr>
              <a:xfrm>
                <a:off x="6473725" y="1587025"/>
                <a:ext cx="71150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5427" extrusionOk="0">
                    <a:moveTo>
                      <a:pt x="1626" y="1"/>
                    </a:moveTo>
                    <a:cubicBezTo>
                      <a:pt x="1597" y="1"/>
                      <a:pt x="1571" y="11"/>
                      <a:pt x="1548" y="33"/>
                    </a:cubicBezTo>
                    <a:cubicBezTo>
                      <a:pt x="595" y="1771"/>
                      <a:pt x="381" y="2842"/>
                      <a:pt x="0" y="5212"/>
                    </a:cubicBezTo>
                    <a:lnTo>
                      <a:pt x="1250" y="5426"/>
                    </a:lnTo>
                    <a:cubicBezTo>
                      <a:pt x="1250" y="5426"/>
                      <a:pt x="2846" y="2830"/>
                      <a:pt x="2346" y="949"/>
                    </a:cubicBezTo>
                    <a:cubicBezTo>
                      <a:pt x="2271" y="684"/>
                      <a:pt x="1865" y="1"/>
                      <a:pt x="1626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9"/>
              <p:cNvSpPr/>
              <p:nvPr/>
            </p:nvSpPr>
            <p:spPr>
              <a:xfrm>
                <a:off x="6565700" y="855900"/>
                <a:ext cx="790300" cy="909950"/>
              </a:xfrm>
              <a:custGeom>
                <a:avLst/>
                <a:gdLst/>
                <a:ahLst/>
                <a:cxnLst/>
                <a:rect l="l" t="t" r="r" b="b"/>
                <a:pathLst>
                  <a:path w="31612" h="36398" extrusionOk="0">
                    <a:moveTo>
                      <a:pt x="26265" y="0"/>
                    </a:moveTo>
                    <a:cubicBezTo>
                      <a:pt x="26265" y="0"/>
                      <a:pt x="24444" y="4405"/>
                      <a:pt x="22205" y="9918"/>
                    </a:cubicBezTo>
                    <a:cubicBezTo>
                      <a:pt x="19967" y="15431"/>
                      <a:pt x="16466" y="22300"/>
                      <a:pt x="16466" y="22300"/>
                    </a:cubicBezTo>
                    <a:cubicBezTo>
                      <a:pt x="11168" y="15442"/>
                      <a:pt x="4024" y="1286"/>
                      <a:pt x="4024" y="1286"/>
                    </a:cubicBezTo>
                    <a:cubicBezTo>
                      <a:pt x="1869" y="9930"/>
                      <a:pt x="988" y="10489"/>
                      <a:pt x="0" y="16550"/>
                    </a:cubicBezTo>
                    <a:cubicBezTo>
                      <a:pt x="5239" y="31373"/>
                      <a:pt x="17764" y="36397"/>
                      <a:pt x="17764" y="36397"/>
                    </a:cubicBezTo>
                    <a:cubicBezTo>
                      <a:pt x="28801" y="26396"/>
                      <a:pt x="31611" y="1857"/>
                      <a:pt x="31611" y="1857"/>
                    </a:cubicBezTo>
                    <a:lnTo>
                      <a:pt x="26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9"/>
              <p:cNvSpPr/>
              <p:nvPr/>
            </p:nvSpPr>
            <p:spPr>
              <a:xfrm>
                <a:off x="7053850" y="331425"/>
                <a:ext cx="391450" cy="587300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23492" extrusionOk="0">
                    <a:moveTo>
                      <a:pt x="5168" y="1"/>
                    </a:moveTo>
                    <a:cubicBezTo>
                      <a:pt x="5043" y="1"/>
                      <a:pt x="4916" y="83"/>
                      <a:pt x="4787" y="262"/>
                    </a:cubicBezTo>
                    <a:cubicBezTo>
                      <a:pt x="3275" y="2358"/>
                      <a:pt x="4703" y="10013"/>
                      <a:pt x="4703" y="10013"/>
                    </a:cubicBezTo>
                    <a:cubicBezTo>
                      <a:pt x="2393" y="10299"/>
                      <a:pt x="0" y="12097"/>
                      <a:pt x="1501" y="14847"/>
                    </a:cubicBezTo>
                    <a:cubicBezTo>
                      <a:pt x="3013" y="17598"/>
                      <a:pt x="6215" y="21586"/>
                      <a:pt x="6215" y="21586"/>
                    </a:cubicBezTo>
                    <a:cubicBezTo>
                      <a:pt x="7668" y="23467"/>
                      <a:pt x="11704" y="23491"/>
                      <a:pt x="11704" y="23491"/>
                    </a:cubicBezTo>
                    <a:cubicBezTo>
                      <a:pt x="13335" y="21896"/>
                      <a:pt x="13657" y="18026"/>
                      <a:pt x="13728" y="16490"/>
                    </a:cubicBezTo>
                    <a:cubicBezTo>
                      <a:pt x="13740" y="16181"/>
                      <a:pt x="13740" y="15967"/>
                      <a:pt x="13740" y="15883"/>
                    </a:cubicBezTo>
                    <a:lnTo>
                      <a:pt x="13740" y="15848"/>
                    </a:lnTo>
                    <a:cubicBezTo>
                      <a:pt x="13740" y="15848"/>
                      <a:pt x="15657" y="15026"/>
                      <a:pt x="15086" y="11930"/>
                    </a:cubicBezTo>
                    <a:cubicBezTo>
                      <a:pt x="14693" y="9852"/>
                      <a:pt x="12296" y="9591"/>
                      <a:pt x="11118" y="9591"/>
                    </a:cubicBezTo>
                    <a:cubicBezTo>
                      <a:pt x="10724" y="9591"/>
                      <a:pt x="10466" y="9621"/>
                      <a:pt x="10466" y="9621"/>
                    </a:cubicBezTo>
                    <a:cubicBezTo>
                      <a:pt x="10466" y="9621"/>
                      <a:pt x="11782" y="221"/>
                      <a:pt x="10130" y="221"/>
                    </a:cubicBezTo>
                    <a:cubicBezTo>
                      <a:pt x="10067" y="221"/>
                      <a:pt x="10001" y="235"/>
                      <a:pt x="9930" y="262"/>
                    </a:cubicBezTo>
                    <a:cubicBezTo>
                      <a:pt x="7978" y="1024"/>
                      <a:pt x="7489" y="9347"/>
                      <a:pt x="7489" y="9347"/>
                    </a:cubicBezTo>
                    <a:cubicBezTo>
                      <a:pt x="7489" y="9347"/>
                      <a:pt x="6494" y="1"/>
                      <a:pt x="5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9"/>
              <p:cNvSpPr/>
              <p:nvPr/>
            </p:nvSpPr>
            <p:spPr>
              <a:xfrm>
                <a:off x="7341375" y="617550"/>
                <a:ext cx="56000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5046" extrusionOk="0">
                    <a:moveTo>
                      <a:pt x="817" y="1"/>
                    </a:moveTo>
                    <a:cubicBezTo>
                      <a:pt x="679" y="1"/>
                      <a:pt x="555" y="82"/>
                      <a:pt x="525" y="223"/>
                    </a:cubicBezTo>
                    <a:cubicBezTo>
                      <a:pt x="501" y="295"/>
                      <a:pt x="1" y="2164"/>
                      <a:pt x="263" y="3760"/>
                    </a:cubicBezTo>
                    <a:lnTo>
                      <a:pt x="275" y="3855"/>
                    </a:lnTo>
                    <a:cubicBezTo>
                      <a:pt x="334" y="4081"/>
                      <a:pt x="417" y="4272"/>
                      <a:pt x="548" y="4438"/>
                    </a:cubicBezTo>
                    <a:cubicBezTo>
                      <a:pt x="644" y="4569"/>
                      <a:pt x="763" y="4664"/>
                      <a:pt x="906" y="4760"/>
                    </a:cubicBezTo>
                    <a:cubicBezTo>
                      <a:pt x="1251" y="4986"/>
                      <a:pt x="1680" y="5045"/>
                      <a:pt x="2072" y="5045"/>
                    </a:cubicBezTo>
                    <a:lnTo>
                      <a:pt x="2227" y="5045"/>
                    </a:lnTo>
                    <a:cubicBezTo>
                      <a:pt x="2239" y="4736"/>
                      <a:pt x="2239" y="4522"/>
                      <a:pt x="2239" y="4438"/>
                    </a:cubicBezTo>
                    <a:lnTo>
                      <a:pt x="2239" y="4438"/>
                    </a:lnTo>
                    <a:cubicBezTo>
                      <a:pt x="2176" y="4442"/>
                      <a:pt x="2111" y="4445"/>
                      <a:pt x="2046" y="4445"/>
                    </a:cubicBezTo>
                    <a:cubicBezTo>
                      <a:pt x="1746" y="4445"/>
                      <a:pt x="1440" y="4395"/>
                      <a:pt x="1215" y="4248"/>
                    </a:cubicBezTo>
                    <a:cubicBezTo>
                      <a:pt x="1025" y="4117"/>
                      <a:pt x="906" y="3926"/>
                      <a:pt x="858" y="3664"/>
                    </a:cubicBezTo>
                    <a:cubicBezTo>
                      <a:pt x="620" y="2200"/>
                      <a:pt x="1096" y="402"/>
                      <a:pt x="1108" y="378"/>
                    </a:cubicBezTo>
                    <a:cubicBezTo>
                      <a:pt x="1144" y="212"/>
                      <a:pt x="1049" y="57"/>
                      <a:pt x="894" y="9"/>
                    </a:cubicBezTo>
                    <a:cubicBezTo>
                      <a:pt x="868" y="4"/>
                      <a:pt x="843" y="1"/>
                      <a:pt x="8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9"/>
              <p:cNvSpPr/>
              <p:nvPr/>
            </p:nvSpPr>
            <p:spPr>
              <a:xfrm>
                <a:off x="7271725" y="614000"/>
                <a:ext cx="90525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5295" extrusionOk="0">
                    <a:moveTo>
                      <a:pt x="1017" y="1"/>
                    </a:moveTo>
                    <a:cubicBezTo>
                      <a:pt x="897" y="1"/>
                      <a:pt x="785" y="78"/>
                      <a:pt x="739" y="199"/>
                    </a:cubicBezTo>
                    <a:cubicBezTo>
                      <a:pt x="703" y="270"/>
                      <a:pt x="1" y="2211"/>
                      <a:pt x="477" y="3794"/>
                    </a:cubicBezTo>
                    <a:cubicBezTo>
                      <a:pt x="751" y="4664"/>
                      <a:pt x="1156" y="5164"/>
                      <a:pt x="1703" y="5271"/>
                    </a:cubicBezTo>
                    <a:cubicBezTo>
                      <a:pt x="1787" y="5283"/>
                      <a:pt x="1858" y="5295"/>
                      <a:pt x="1941" y="5295"/>
                    </a:cubicBezTo>
                    <a:cubicBezTo>
                      <a:pt x="2739" y="5295"/>
                      <a:pt x="3430" y="4497"/>
                      <a:pt x="3513" y="4390"/>
                    </a:cubicBezTo>
                    <a:cubicBezTo>
                      <a:pt x="3620" y="4271"/>
                      <a:pt x="3596" y="4080"/>
                      <a:pt x="3465" y="3973"/>
                    </a:cubicBezTo>
                    <a:cubicBezTo>
                      <a:pt x="3412" y="3925"/>
                      <a:pt x="3344" y="3901"/>
                      <a:pt x="3275" y="3901"/>
                    </a:cubicBezTo>
                    <a:cubicBezTo>
                      <a:pt x="3192" y="3901"/>
                      <a:pt x="3108" y="3937"/>
                      <a:pt x="3049" y="4009"/>
                    </a:cubicBezTo>
                    <a:cubicBezTo>
                      <a:pt x="2872" y="4219"/>
                      <a:pt x="2366" y="4696"/>
                      <a:pt x="1923" y="4696"/>
                    </a:cubicBezTo>
                    <a:cubicBezTo>
                      <a:pt x="1889" y="4696"/>
                      <a:pt x="1855" y="4693"/>
                      <a:pt x="1822" y="4687"/>
                    </a:cubicBezTo>
                    <a:cubicBezTo>
                      <a:pt x="1429" y="4604"/>
                      <a:pt x="1191" y="4056"/>
                      <a:pt x="1060" y="3616"/>
                    </a:cubicBezTo>
                    <a:cubicBezTo>
                      <a:pt x="632" y="2235"/>
                      <a:pt x="1298" y="425"/>
                      <a:pt x="1298" y="401"/>
                    </a:cubicBezTo>
                    <a:cubicBezTo>
                      <a:pt x="1358" y="246"/>
                      <a:pt x="1287" y="80"/>
                      <a:pt x="1120" y="20"/>
                    </a:cubicBezTo>
                    <a:cubicBezTo>
                      <a:pt x="1086" y="7"/>
                      <a:pt x="1051" y="1"/>
                      <a:pt x="10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9"/>
              <p:cNvSpPr/>
              <p:nvPr/>
            </p:nvSpPr>
            <p:spPr>
              <a:xfrm>
                <a:off x="7119925" y="622250"/>
                <a:ext cx="1292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239" extrusionOk="0">
                    <a:moveTo>
                      <a:pt x="4444" y="1"/>
                    </a:moveTo>
                    <a:cubicBezTo>
                      <a:pt x="4403" y="1"/>
                      <a:pt x="4362" y="8"/>
                      <a:pt x="4322" y="24"/>
                    </a:cubicBezTo>
                    <a:cubicBezTo>
                      <a:pt x="4168" y="95"/>
                      <a:pt x="4108" y="274"/>
                      <a:pt x="4180" y="428"/>
                    </a:cubicBezTo>
                    <a:cubicBezTo>
                      <a:pt x="4239" y="547"/>
                      <a:pt x="4703" y="1667"/>
                      <a:pt x="3513" y="2262"/>
                    </a:cubicBezTo>
                    <a:cubicBezTo>
                      <a:pt x="2915" y="2555"/>
                      <a:pt x="2258" y="2640"/>
                      <a:pt x="1702" y="2640"/>
                    </a:cubicBezTo>
                    <a:cubicBezTo>
                      <a:pt x="973" y="2640"/>
                      <a:pt x="419" y="2495"/>
                      <a:pt x="405" y="2488"/>
                    </a:cubicBezTo>
                    <a:cubicBezTo>
                      <a:pt x="383" y="2483"/>
                      <a:pt x="361" y="2481"/>
                      <a:pt x="339" y="2481"/>
                    </a:cubicBezTo>
                    <a:cubicBezTo>
                      <a:pt x="206" y="2481"/>
                      <a:pt x="77" y="2570"/>
                      <a:pt x="36" y="2702"/>
                    </a:cubicBezTo>
                    <a:cubicBezTo>
                      <a:pt x="1" y="2869"/>
                      <a:pt x="96" y="3024"/>
                      <a:pt x="251" y="3072"/>
                    </a:cubicBezTo>
                    <a:cubicBezTo>
                      <a:pt x="298" y="3083"/>
                      <a:pt x="893" y="3238"/>
                      <a:pt x="1691" y="3238"/>
                    </a:cubicBezTo>
                    <a:cubicBezTo>
                      <a:pt x="2322" y="3238"/>
                      <a:pt x="3072" y="3143"/>
                      <a:pt x="3775" y="2798"/>
                    </a:cubicBezTo>
                    <a:cubicBezTo>
                      <a:pt x="5168" y="2107"/>
                      <a:pt x="5001" y="786"/>
                      <a:pt x="4727" y="178"/>
                    </a:cubicBezTo>
                    <a:cubicBezTo>
                      <a:pt x="4674" y="63"/>
                      <a:pt x="4562" y="1"/>
                      <a:pt x="4444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9"/>
              <p:cNvSpPr/>
              <p:nvPr/>
            </p:nvSpPr>
            <p:spPr>
              <a:xfrm>
                <a:off x="7185100" y="688175"/>
                <a:ext cx="82200" cy="107025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4281" extrusionOk="0">
                    <a:moveTo>
                      <a:pt x="343" y="0"/>
                    </a:moveTo>
                    <a:cubicBezTo>
                      <a:pt x="247" y="0"/>
                      <a:pt x="156" y="48"/>
                      <a:pt x="96" y="137"/>
                    </a:cubicBezTo>
                    <a:cubicBezTo>
                      <a:pt x="1" y="280"/>
                      <a:pt x="37" y="458"/>
                      <a:pt x="180" y="554"/>
                    </a:cubicBezTo>
                    <a:cubicBezTo>
                      <a:pt x="203" y="565"/>
                      <a:pt x="2132" y="1863"/>
                      <a:pt x="2656" y="4054"/>
                    </a:cubicBezTo>
                    <a:cubicBezTo>
                      <a:pt x="2692" y="4185"/>
                      <a:pt x="2811" y="4280"/>
                      <a:pt x="2954" y="4280"/>
                    </a:cubicBezTo>
                    <a:cubicBezTo>
                      <a:pt x="2978" y="4280"/>
                      <a:pt x="3001" y="4280"/>
                      <a:pt x="3025" y="4268"/>
                    </a:cubicBezTo>
                    <a:cubicBezTo>
                      <a:pt x="3180" y="4233"/>
                      <a:pt x="3287" y="4078"/>
                      <a:pt x="3239" y="3911"/>
                    </a:cubicBezTo>
                    <a:cubicBezTo>
                      <a:pt x="2656" y="1494"/>
                      <a:pt x="596" y="113"/>
                      <a:pt x="513" y="54"/>
                    </a:cubicBezTo>
                    <a:cubicBezTo>
                      <a:pt x="459" y="18"/>
                      <a:pt x="400" y="0"/>
                      <a:pt x="343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Subtitle 22">
            <a:extLst>
              <a:ext uri="{FF2B5EF4-FFF2-40B4-BE49-F238E27FC236}">
                <a16:creationId xmlns:a16="http://schemas.microsoft.com/office/drawing/2014/main" id="{783AF742-9204-1EA4-97C7-5A1F48653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0823" y="1753765"/>
            <a:ext cx="4195187" cy="2159107"/>
          </a:xfrm>
        </p:spPr>
        <p:txBody>
          <a:bodyPr/>
          <a:lstStyle/>
          <a:p>
            <a:pPr marL="0"/>
            <a:r>
              <a:rPr lang="en-US" sz="1800" b="1" dirty="0">
                <a:latin typeface="Abel" panose="02000506030000020004" pitchFamily="2" charset="0"/>
                <a:cs typeface="Calibri" panose="020F0502020204030204" pitchFamily="34" charset="0"/>
              </a:rPr>
              <a:t>This could be you!</a:t>
            </a:r>
          </a:p>
          <a:p>
            <a:pPr marL="0"/>
            <a:endParaRPr lang="en-US" sz="1800" b="1" dirty="0">
              <a:latin typeface="Abel" panose="02000506030000020004" pitchFamily="2" charset="0"/>
              <a:cs typeface="Calibri" panose="020F0502020204030204" pitchFamily="34" charset="0"/>
            </a:endParaRPr>
          </a:p>
          <a:p>
            <a:pPr marL="0"/>
            <a:r>
              <a:rPr lang="en-US" sz="1800" b="1" dirty="0">
                <a:latin typeface="Abel" panose="02000506030000020004" pitchFamily="2" charset="0"/>
                <a:cs typeface="Calibri" panose="020F0502020204030204" pitchFamily="34" charset="0"/>
                <a:hlinkClick r:id="rId3"/>
              </a:rPr>
              <a:t>https://nursing.wsu.edu/2023/04/10/march-dei-advocates-selected/</a:t>
            </a:r>
            <a:endParaRPr lang="en-US" sz="1800" b="1" dirty="0">
              <a:latin typeface="Abel" panose="02000506030000020004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2886F0-CF49-99F6-8418-EBE6AF7B5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350" y="1352899"/>
            <a:ext cx="7106703" cy="308847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sz="2100" b="1" dirty="0">
                <a:solidFill>
                  <a:schemeClr val="bg1"/>
                </a:solidFill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DEI Advisory Council </a:t>
            </a:r>
            <a:r>
              <a:rPr lang="en-US" sz="2100" dirty="0"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supports this program in order to:</a:t>
            </a:r>
          </a:p>
          <a:p>
            <a:pPr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2100" b="1" dirty="0"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Identify</a:t>
            </a:r>
            <a:r>
              <a:rPr lang="en-US" sz="2100" dirty="0"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individuals who are well-versed in current DEI language, policies, values, and expectations and will </a:t>
            </a:r>
            <a:r>
              <a:rPr lang="en-US" sz="2100" b="1" dirty="0"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serve as a visible resource </a:t>
            </a:r>
            <a:r>
              <a:rPr lang="en-US" sz="2100" dirty="0"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support for students, faculty, and staff</a:t>
            </a:r>
          </a:p>
          <a:p>
            <a:pPr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2100" b="1" dirty="0"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Heighten awareness </a:t>
            </a:r>
            <a:r>
              <a:rPr lang="en-US" sz="2100" dirty="0"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both within and external to the CON about DEI initiatives and show that the college is invested in and values inclusivity</a:t>
            </a:r>
          </a:p>
          <a:p>
            <a:pPr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2100" b="1" dirty="0"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and measure progress </a:t>
            </a:r>
            <a:r>
              <a:rPr lang="en-US" sz="2100" dirty="0"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adoption of DEI knowledge and advocacy among CON faculty, staff and students.</a:t>
            </a:r>
          </a:p>
          <a:p>
            <a:endParaRPr lang="en-US" dirty="0">
              <a:latin typeface="Abel" panose="02000506030000020004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05BC2E-EACE-2D30-31B5-163AD5A2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Purpose</a:t>
            </a:r>
          </a:p>
        </p:txBody>
      </p:sp>
      <p:grpSp>
        <p:nvGrpSpPr>
          <p:cNvPr id="4" name="Google Shape;683;p38">
            <a:extLst>
              <a:ext uri="{FF2B5EF4-FFF2-40B4-BE49-F238E27FC236}">
                <a16:creationId xmlns:a16="http://schemas.microsoft.com/office/drawing/2014/main" id="{6A060B3C-67B5-9FC4-A0B0-B997CA7FF40A}"/>
              </a:ext>
            </a:extLst>
          </p:cNvPr>
          <p:cNvGrpSpPr/>
          <p:nvPr/>
        </p:nvGrpSpPr>
        <p:grpSpPr>
          <a:xfrm>
            <a:off x="7328301" y="3352799"/>
            <a:ext cx="1663298" cy="1577987"/>
            <a:chOff x="366674" y="1354490"/>
            <a:chExt cx="3640174" cy="3253568"/>
          </a:xfrm>
        </p:grpSpPr>
        <p:sp>
          <p:nvSpPr>
            <p:cNvPr id="6" name="Google Shape;684;p38">
              <a:extLst>
                <a:ext uri="{FF2B5EF4-FFF2-40B4-BE49-F238E27FC236}">
                  <a16:creationId xmlns:a16="http://schemas.microsoft.com/office/drawing/2014/main" id="{52ECA34C-C3D0-16BA-8D52-855A58959B67}"/>
                </a:ext>
              </a:extLst>
            </p:cNvPr>
            <p:cNvSpPr/>
            <p:nvPr/>
          </p:nvSpPr>
          <p:spPr>
            <a:xfrm>
              <a:off x="366674" y="4381850"/>
              <a:ext cx="3640174" cy="226208"/>
            </a:xfrm>
            <a:custGeom>
              <a:avLst/>
              <a:gdLst/>
              <a:ahLst/>
              <a:cxnLst/>
              <a:rect l="l" t="t" r="r" b="b"/>
              <a:pathLst>
                <a:path w="309802" h="18753" extrusionOk="0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685;p38">
              <a:extLst>
                <a:ext uri="{FF2B5EF4-FFF2-40B4-BE49-F238E27FC236}">
                  <a16:creationId xmlns:a16="http://schemas.microsoft.com/office/drawing/2014/main" id="{382A61F0-CFA2-DA88-E65B-F39886F0FA80}"/>
                </a:ext>
              </a:extLst>
            </p:cNvPr>
            <p:cNvGrpSpPr/>
            <p:nvPr/>
          </p:nvGrpSpPr>
          <p:grpSpPr>
            <a:xfrm>
              <a:off x="1472430" y="1458366"/>
              <a:ext cx="1550897" cy="3021213"/>
              <a:chOff x="508375" y="2955525"/>
              <a:chExt cx="814125" cy="1585950"/>
            </a:xfrm>
          </p:grpSpPr>
          <p:sp>
            <p:nvSpPr>
              <p:cNvPr id="84" name="Google Shape;686;p38">
                <a:extLst>
                  <a:ext uri="{FF2B5EF4-FFF2-40B4-BE49-F238E27FC236}">
                    <a16:creationId xmlns:a16="http://schemas.microsoft.com/office/drawing/2014/main" id="{DC70D88E-660F-3505-07CC-9D4F07A84530}"/>
                  </a:ext>
                </a:extLst>
              </p:cNvPr>
              <p:cNvSpPr/>
              <p:nvPr/>
            </p:nvSpPr>
            <p:spPr>
              <a:xfrm>
                <a:off x="1017975" y="4409600"/>
                <a:ext cx="68175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3347" extrusionOk="0">
                    <a:moveTo>
                      <a:pt x="60" y="1"/>
                    </a:moveTo>
                    <a:lnTo>
                      <a:pt x="60" y="1"/>
                    </a:lnTo>
                    <a:cubicBezTo>
                      <a:pt x="72" y="346"/>
                      <a:pt x="84" y="655"/>
                      <a:pt x="60" y="929"/>
                    </a:cubicBezTo>
                    <a:cubicBezTo>
                      <a:pt x="0" y="1822"/>
                      <a:pt x="12" y="3096"/>
                      <a:pt x="24" y="3179"/>
                    </a:cubicBezTo>
                    <a:lnTo>
                      <a:pt x="2727" y="3346"/>
                    </a:lnTo>
                    <a:cubicBezTo>
                      <a:pt x="2727" y="3346"/>
                      <a:pt x="2501" y="3251"/>
                      <a:pt x="2548" y="1953"/>
                    </a:cubicBezTo>
                    <a:cubicBezTo>
                      <a:pt x="2560" y="1525"/>
                      <a:pt x="2620" y="917"/>
                      <a:pt x="2691" y="262"/>
                    </a:cubicBezTo>
                    <a:cubicBezTo>
                      <a:pt x="2310" y="227"/>
                      <a:pt x="1929" y="167"/>
                      <a:pt x="1548" y="96"/>
                    </a:cubicBezTo>
                    <a:cubicBezTo>
                      <a:pt x="1060" y="72"/>
                      <a:pt x="560" y="36"/>
                      <a:pt x="60" y="1"/>
                    </a:cubicBezTo>
                    <a:close/>
                  </a:path>
                </a:pathLst>
              </a:custGeom>
              <a:solidFill>
                <a:srgbClr val="E1D9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687;p38">
                <a:extLst>
                  <a:ext uri="{FF2B5EF4-FFF2-40B4-BE49-F238E27FC236}">
                    <a16:creationId xmlns:a16="http://schemas.microsoft.com/office/drawing/2014/main" id="{80E70048-8CDC-B916-C6A2-2102FD88FC87}"/>
                  </a:ext>
                </a:extLst>
              </p:cNvPr>
              <p:cNvSpPr/>
              <p:nvPr/>
            </p:nvSpPr>
            <p:spPr>
              <a:xfrm>
                <a:off x="1008175" y="4456325"/>
                <a:ext cx="182450" cy="85150"/>
              </a:xfrm>
              <a:custGeom>
                <a:avLst/>
                <a:gdLst/>
                <a:ahLst/>
                <a:cxnLst/>
                <a:rect l="l" t="t" r="r" b="b"/>
                <a:pathLst>
                  <a:path w="7298" h="3406" extrusionOk="0">
                    <a:moveTo>
                      <a:pt x="4012" y="1"/>
                    </a:moveTo>
                    <a:cubicBezTo>
                      <a:pt x="4012" y="1"/>
                      <a:pt x="2098" y="703"/>
                      <a:pt x="1109" y="703"/>
                    </a:cubicBezTo>
                    <a:cubicBezTo>
                      <a:pt x="967" y="703"/>
                      <a:pt x="845" y="688"/>
                      <a:pt x="750" y="656"/>
                    </a:cubicBezTo>
                    <a:cubicBezTo>
                      <a:pt x="496" y="568"/>
                      <a:pt x="329" y="539"/>
                      <a:pt x="220" y="539"/>
                    </a:cubicBezTo>
                    <a:cubicBezTo>
                      <a:pt x="1" y="539"/>
                      <a:pt x="11" y="656"/>
                      <a:pt x="11" y="656"/>
                    </a:cubicBezTo>
                    <a:lnTo>
                      <a:pt x="11" y="2799"/>
                    </a:lnTo>
                    <a:lnTo>
                      <a:pt x="11" y="3406"/>
                    </a:lnTo>
                    <a:lnTo>
                      <a:pt x="7298" y="3406"/>
                    </a:lnTo>
                    <a:lnTo>
                      <a:pt x="7298" y="2799"/>
                    </a:lnTo>
                    <a:cubicBezTo>
                      <a:pt x="7298" y="2061"/>
                      <a:pt x="6917" y="1715"/>
                      <a:pt x="5762" y="1132"/>
                    </a:cubicBezTo>
                    <a:cubicBezTo>
                      <a:pt x="4619" y="548"/>
                      <a:pt x="3988" y="108"/>
                      <a:pt x="4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688;p38">
                <a:extLst>
                  <a:ext uri="{FF2B5EF4-FFF2-40B4-BE49-F238E27FC236}">
                    <a16:creationId xmlns:a16="http://schemas.microsoft.com/office/drawing/2014/main" id="{1E5444C9-BB29-F966-F113-E6B89C822EE2}"/>
                  </a:ext>
                </a:extLst>
              </p:cNvPr>
              <p:cNvSpPr/>
              <p:nvPr/>
            </p:nvSpPr>
            <p:spPr>
              <a:xfrm>
                <a:off x="879550" y="4409600"/>
                <a:ext cx="6820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3347" extrusionOk="0">
                    <a:moveTo>
                      <a:pt x="2668" y="1"/>
                    </a:moveTo>
                    <a:lnTo>
                      <a:pt x="2668" y="1"/>
                    </a:lnTo>
                    <a:cubicBezTo>
                      <a:pt x="2168" y="36"/>
                      <a:pt x="1668" y="72"/>
                      <a:pt x="1168" y="96"/>
                    </a:cubicBezTo>
                    <a:cubicBezTo>
                      <a:pt x="799" y="167"/>
                      <a:pt x="418" y="227"/>
                      <a:pt x="37" y="262"/>
                    </a:cubicBezTo>
                    <a:cubicBezTo>
                      <a:pt x="108" y="917"/>
                      <a:pt x="156" y="1525"/>
                      <a:pt x="180" y="1953"/>
                    </a:cubicBezTo>
                    <a:cubicBezTo>
                      <a:pt x="227" y="3251"/>
                      <a:pt x="1" y="3346"/>
                      <a:pt x="1" y="3346"/>
                    </a:cubicBezTo>
                    <a:lnTo>
                      <a:pt x="2704" y="3179"/>
                    </a:lnTo>
                    <a:cubicBezTo>
                      <a:pt x="2716" y="3096"/>
                      <a:pt x="2728" y="1822"/>
                      <a:pt x="2668" y="929"/>
                    </a:cubicBezTo>
                    <a:cubicBezTo>
                      <a:pt x="2644" y="655"/>
                      <a:pt x="2656" y="346"/>
                      <a:pt x="2668" y="1"/>
                    </a:cubicBezTo>
                    <a:close/>
                  </a:path>
                </a:pathLst>
              </a:custGeom>
              <a:solidFill>
                <a:srgbClr val="E1D9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689;p38">
                <a:extLst>
                  <a:ext uri="{FF2B5EF4-FFF2-40B4-BE49-F238E27FC236}">
                    <a16:creationId xmlns:a16="http://schemas.microsoft.com/office/drawing/2014/main" id="{E76D9088-43E4-BE49-BBC9-625A22076CA0}"/>
                  </a:ext>
                </a:extLst>
              </p:cNvPr>
              <p:cNvSpPr/>
              <p:nvPr/>
            </p:nvSpPr>
            <p:spPr>
              <a:xfrm>
                <a:off x="762875" y="4456325"/>
                <a:ext cx="197075" cy="85150"/>
              </a:xfrm>
              <a:custGeom>
                <a:avLst/>
                <a:gdLst/>
                <a:ahLst/>
                <a:cxnLst/>
                <a:rect l="l" t="t" r="r" b="b"/>
                <a:pathLst>
                  <a:path w="7883" h="3406" extrusionOk="0">
                    <a:moveTo>
                      <a:pt x="3585" y="1"/>
                    </a:moveTo>
                    <a:lnTo>
                      <a:pt x="3585" y="1"/>
                    </a:lnTo>
                    <a:cubicBezTo>
                      <a:pt x="3620" y="108"/>
                      <a:pt x="2882" y="548"/>
                      <a:pt x="1691" y="1132"/>
                    </a:cubicBezTo>
                    <a:cubicBezTo>
                      <a:pt x="489" y="1715"/>
                      <a:pt x="144" y="2061"/>
                      <a:pt x="1" y="2799"/>
                    </a:cubicBezTo>
                    <a:lnTo>
                      <a:pt x="1" y="3406"/>
                    </a:lnTo>
                    <a:lnTo>
                      <a:pt x="7883" y="3406"/>
                    </a:lnTo>
                    <a:lnTo>
                      <a:pt x="7883" y="2799"/>
                    </a:lnTo>
                    <a:lnTo>
                      <a:pt x="7883" y="656"/>
                    </a:lnTo>
                    <a:cubicBezTo>
                      <a:pt x="7883" y="656"/>
                      <a:pt x="7861" y="539"/>
                      <a:pt x="7611" y="539"/>
                    </a:cubicBezTo>
                    <a:cubicBezTo>
                      <a:pt x="7486" y="539"/>
                      <a:pt x="7303" y="568"/>
                      <a:pt x="7037" y="656"/>
                    </a:cubicBezTo>
                    <a:cubicBezTo>
                      <a:pt x="6938" y="688"/>
                      <a:pt x="6809" y="703"/>
                      <a:pt x="6660" y="703"/>
                    </a:cubicBezTo>
                    <a:cubicBezTo>
                      <a:pt x="5617" y="703"/>
                      <a:pt x="3585" y="1"/>
                      <a:pt x="35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690;p38">
                <a:extLst>
                  <a:ext uri="{FF2B5EF4-FFF2-40B4-BE49-F238E27FC236}">
                    <a16:creationId xmlns:a16="http://schemas.microsoft.com/office/drawing/2014/main" id="{FFE24C04-E823-3D88-446A-55B565D69C5B}"/>
                  </a:ext>
                </a:extLst>
              </p:cNvPr>
              <p:cNvSpPr/>
              <p:nvPr/>
            </p:nvSpPr>
            <p:spPr>
              <a:xfrm>
                <a:off x="802175" y="3757725"/>
                <a:ext cx="345900" cy="699825"/>
              </a:xfrm>
              <a:custGeom>
                <a:avLst/>
                <a:gdLst/>
                <a:ahLst/>
                <a:cxnLst/>
                <a:rect l="l" t="t" r="r" b="b"/>
                <a:pathLst>
                  <a:path w="13836" h="27993" extrusionOk="0">
                    <a:moveTo>
                      <a:pt x="13776" y="1"/>
                    </a:moveTo>
                    <a:cubicBezTo>
                      <a:pt x="13776" y="1"/>
                      <a:pt x="11192" y="846"/>
                      <a:pt x="8195" y="846"/>
                    </a:cubicBezTo>
                    <a:cubicBezTo>
                      <a:pt x="8174" y="846"/>
                      <a:pt x="8153" y="846"/>
                      <a:pt x="8132" y="846"/>
                    </a:cubicBezTo>
                    <a:cubicBezTo>
                      <a:pt x="8132" y="822"/>
                      <a:pt x="8132" y="811"/>
                      <a:pt x="8144" y="787"/>
                    </a:cubicBezTo>
                    <a:lnTo>
                      <a:pt x="8144" y="787"/>
                    </a:lnTo>
                    <a:cubicBezTo>
                      <a:pt x="8013" y="811"/>
                      <a:pt x="7894" y="822"/>
                      <a:pt x="7775" y="834"/>
                    </a:cubicBezTo>
                    <a:cubicBezTo>
                      <a:pt x="7501" y="834"/>
                      <a:pt x="7216" y="811"/>
                      <a:pt x="6930" y="787"/>
                    </a:cubicBezTo>
                    <a:lnTo>
                      <a:pt x="6930" y="787"/>
                    </a:lnTo>
                    <a:cubicBezTo>
                      <a:pt x="6930" y="834"/>
                      <a:pt x="6942" y="870"/>
                      <a:pt x="6942" y="918"/>
                    </a:cubicBezTo>
                    <a:cubicBezTo>
                      <a:pt x="6464" y="950"/>
                      <a:pt x="5990" y="964"/>
                      <a:pt x="5527" y="964"/>
                    </a:cubicBezTo>
                    <a:cubicBezTo>
                      <a:pt x="2565" y="964"/>
                      <a:pt x="72" y="394"/>
                      <a:pt x="72" y="394"/>
                    </a:cubicBezTo>
                    <a:lnTo>
                      <a:pt x="72" y="394"/>
                    </a:lnTo>
                    <a:cubicBezTo>
                      <a:pt x="0" y="2204"/>
                      <a:pt x="1989" y="27992"/>
                      <a:pt x="1989" y="27992"/>
                    </a:cubicBezTo>
                    <a:lnTo>
                      <a:pt x="6275" y="27945"/>
                    </a:lnTo>
                    <a:cubicBezTo>
                      <a:pt x="5977" y="21301"/>
                      <a:pt x="6763" y="6811"/>
                      <a:pt x="6763" y="6811"/>
                    </a:cubicBezTo>
                    <a:cubicBezTo>
                      <a:pt x="6997" y="6867"/>
                      <a:pt x="7150" y="6887"/>
                      <a:pt x="7245" y="6887"/>
                    </a:cubicBezTo>
                    <a:cubicBezTo>
                      <a:pt x="7271" y="6887"/>
                      <a:pt x="7293" y="6885"/>
                      <a:pt x="7311" y="6883"/>
                    </a:cubicBezTo>
                    <a:cubicBezTo>
                      <a:pt x="7370" y="8014"/>
                      <a:pt x="8073" y="21575"/>
                      <a:pt x="7799" y="27945"/>
                    </a:cubicBezTo>
                    <a:lnTo>
                      <a:pt x="12073" y="27992"/>
                    </a:lnTo>
                    <a:cubicBezTo>
                      <a:pt x="12073" y="27992"/>
                      <a:pt x="13835" y="1811"/>
                      <a:pt x="137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691;p38">
                <a:extLst>
                  <a:ext uri="{FF2B5EF4-FFF2-40B4-BE49-F238E27FC236}">
                    <a16:creationId xmlns:a16="http://schemas.microsoft.com/office/drawing/2014/main" id="{89796970-EB76-7C07-D4EC-CB7B61DB79EC}"/>
                  </a:ext>
                </a:extLst>
              </p:cNvPr>
              <p:cNvSpPr/>
              <p:nvPr/>
            </p:nvSpPr>
            <p:spPr>
              <a:xfrm>
                <a:off x="924800" y="3228200"/>
                <a:ext cx="95575" cy="97650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906" extrusionOk="0">
                    <a:moveTo>
                      <a:pt x="3715" y="1"/>
                    </a:moveTo>
                    <a:lnTo>
                      <a:pt x="1" y="108"/>
                    </a:lnTo>
                    <a:lnTo>
                      <a:pt x="108" y="3906"/>
                    </a:lnTo>
                    <a:lnTo>
                      <a:pt x="3823" y="3799"/>
                    </a:lnTo>
                    <a:lnTo>
                      <a:pt x="371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692;p38">
                <a:extLst>
                  <a:ext uri="{FF2B5EF4-FFF2-40B4-BE49-F238E27FC236}">
                    <a16:creationId xmlns:a16="http://schemas.microsoft.com/office/drawing/2014/main" id="{0503760B-E107-1039-23CD-10BCC00E4F41}"/>
                  </a:ext>
                </a:extLst>
              </p:cNvPr>
              <p:cNvSpPr/>
              <p:nvPr/>
            </p:nvSpPr>
            <p:spPr>
              <a:xfrm>
                <a:off x="924200" y="3202900"/>
                <a:ext cx="94400" cy="75675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3027" extrusionOk="0">
                    <a:moveTo>
                      <a:pt x="3716" y="1"/>
                    </a:moveTo>
                    <a:lnTo>
                      <a:pt x="1" y="108"/>
                    </a:lnTo>
                    <a:lnTo>
                      <a:pt x="60" y="2513"/>
                    </a:lnTo>
                    <a:cubicBezTo>
                      <a:pt x="60" y="2513"/>
                      <a:pt x="797" y="3027"/>
                      <a:pt x="1806" y="3027"/>
                    </a:cubicBezTo>
                    <a:cubicBezTo>
                      <a:pt x="1839" y="3027"/>
                      <a:pt x="1872" y="3026"/>
                      <a:pt x="1906" y="3025"/>
                    </a:cubicBezTo>
                    <a:cubicBezTo>
                      <a:pt x="3097" y="3001"/>
                      <a:pt x="3775" y="2406"/>
                      <a:pt x="3775" y="2406"/>
                    </a:cubicBezTo>
                    <a:lnTo>
                      <a:pt x="3716" y="1"/>
                    </a:ln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693;p38">
                <a:extLst>
                  <a:ext uri="{FF2B5EF4-FFF2-40B4-BE49-F238E27FC236}">
                    <a16:creationId xmlns:a16="http://schemas.microsoft.com/office/drawing/2014/main" id="{BA3200B0-A158-AE3C-1352-E95876E56BAE}"/>
                  </a:ext>
                </a:extLst>
              </p:cNvPr>
              <p:cNvSpPr/>
              <p:nvPr/>
            </p:nvSpPr>
            <p:spPr>
              <a:xfrm>
                <a:off x="849700" y="3282500"/>
                <a:ext cx="287350" cy="165800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6632" extrusionOk="0">
                    <a:moveTo>
                      <a:pt x="4538" y="0"/>
                    </a:moveTo>
                    <a:cubicBezTo>
                      <a:pt x="3547" y="0"/>
                      <a:pt x="2938" y="106"/>
                      <a:pt x="1255" y="186"/>
                    </a:cubicBezTo>
                    <a:cubicBezTo>
                      <a:pt x="1255" y="186"/>
                      <a:pt x="0" y="6632"/>
                      <a:pt x="3890" y="6632"/>
                    </a:cubicBezTo>
                    <a:cubicBezTo>
                      <a:pt x="4065" y="6632"/>
                      <a:pt x="4250" y="6619"/>
                      <a:pt x="4445" y="6592"/>
                    </a:cubicBezTo>
                    <a:cubicBezTo>
                      <a:pt x="11494" y="5615"/>
                      <a:pt x="7970" y="246"/>
                      <a:pt x="7970" y="246"/>
                    </a:cubicBezTo>
                    <a:cubicBezTo>
                      <a:pt x="7970" y="246"/>
                      <a:pt x="7755" y="162"/>
                      <a:pt x="5755" y="43"/>
                    </a:cubicBezTo>
                    <a:cubicBezTo>
                      <a:pt x="5265" y="13"/>
                      <a:pt x="4879" y="0"/>
                      <a:pt x="45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694;p38">
                <a:extLst>
                  <a:ext uri="{FF2B5EF4-FFF2-40B4-BE49-F238E27FC236}">
                    <a16:creationId xmlns:a16="http://schemas.microsoft.com/office/drawing/2014/main" id="{E7643450-D17B-C59C-F23B-95454CD0ED47}"/>
                  </a:ext>
                </a:extLst>
              </p:cNvPr>
              <p:cNvSpPr/>
              <p:nvPr/>
            </p:nvSpPr>
            <p:spPr>
              <a:xfrm>
                <a:off x="865275" y="3282675"/>
                <a:ext cx="221775" cy="239650"/>
              </a:xfrm>
              <a:custGeom>
                <a:avLst/>
                <a:gdLst/>
                <a:ahLst/>
                <a:cxnLst/>
                <a:rect l="l" t="t" r="r" b="b"/>
                <a:pathLst>
                  <a:path w="8871" h="9586" extrusionOk="0">
                    <a:moveTo>
                      <a:pt x="2275" y="1"/>
                    </a:moveTo>
                    <a:lnTo>
                      <a:pt x="370" y="286"/>
                    </a:lnTo>
                    <a:lnTo>
                      <a:pt x="0" y="2751"/>
                    </a:lnTo>
                    <a:lnTo>
                      <a:pt x="2513" y="6216"/>
                    </a:lnTo>
                    <a:lnTo>
                      <a:pt x="3834" y="9585"/>
                    </a:lnTo>
                    <a:lnTo>
                      <a:pt x="5751" y="7216"/>
                    </a:lnTo>
                    <a:lnTo>
                      <a:pt x="7978" y="5489"/>
                    </a:lnTo>
                    <a:lnTo>
                      <a:pt x="8871" y="2715"/>
                    </a:lnTo>
                    <a:lnTo>
                      <a:pt x="8359" y="477"/>
                    </a:lnTo>
                    <a:lnTo>
                      <a:pt x="7275" y="239"/>
                    </a:lnTo>
                    <a:lnTo>
                      <a:pt x="6477" y="179"/>
                    </a:lnTo>
                    <a:lnTo>
                      <a:pt x="4263" y="2691"/>
                    </a:lnTo>
                    <a:lnTo>
                      <a:pt x="2179" y="572"/>
                    </a:lnTo>
                    <a:lnTo>
                      <a:pt x="22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695;p38">
                <a:extLst>
                  <a:ext uri="{FF2B5EF4-FFF2-40B4-BE49-F238E27FC236}">
                    <a16:creationId xmlns:a16="http://schemas.microsoft.com/office/drawing/2014/main" id="{8BAF25F2-D168-1404-50B4-62BC014F75E1}"/>
                  </a:ext>
                </a:extLst>
              </p:cNvPr>
              <p:cNvSpPr/>
              <p:nvPr/>
            </p:nvSpPr>
            <p:spPr>
              <a:xfrm>
                <a:off x="903375" y="3313325"/>
                <a:ext cx="134575" cy="12832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5133" extrusionOk="0">
                    <a:moveTo>
                      <a:pt x="4846" y="1"/>
                    </a:moveTo>
                    <a:lnTo>
                      <a:pt x="2798" y="1465"/>
                    </a:lnTo>
                    <a:lnTo>
                      <a:pt x="1417" y="394"/>
                    </a:lnTo>
                    <a:lnTo>
                      <a:pt x="0" y="858"/>
                    </a:lnTo>
                    <a:lnTo>
                      <a:pt x="0" y="2084"/>
                    </a:lnTo>
                    <a:lnTo>
                      <a:pt x="1524" y="1489"/>
                    </a:lnTo>
                    <a:lnTo>
                      <a:pt x="2584" y="1906"/>
                    </a:lnTo>
                    <a:lnTo>
                      <a:pt x="2370" y="5132"/>
                    </a:lnTo>
                    <a:lnTo>
                      <a:pt x="3489" y="5132"/>
                    </a:lnTo>
                    <a:lnTo>
                      <a:pt x="3179" y="1906"/>
                    </a:lnTo>
                    <a:lnTo>
                      <a:pt x="3953" y="1489"/>
                    </a:lnTo>
                    <a:lnTo>
                      <a:pt x="5382" y="1203"/>
                    </a:lnTo>
                    <a:lnTo>
                      <a:pt x="48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696;p38">
                <a:extLst>
                  <a:ext uri="{FF2B5EF4-FFF2-40B4-BE49-F238E27FC236}">
                    <a16:creationId xmlns:a16="http://schemas.microsoft.com/office/drawing/2014/main" id="{785C7D47-E808-DB6C-5CAC-F50FBCAF2817}"/>
                  </a:ext>
                </a:extLst>
              </p:cNvPr>
              <p:cNvSpPr/>
              <p:nvPr/>
            </p:nvSpPr>
            <p:spPr>
              <a:xfrm>
                <a:off x="757825" y="3281775"/>
                <a:ext cx="421800" cy="505375"/>
              </a:xfrm>
              <a:custGeom>
                <a:avLst/>
                <a:gdLst/>
                <a:ahLst/>
                <a:cxnLst/>
                <a:rect l="l" t="t" r="r" b="b"/>
                <a:pathLst>
                  <a:path w="16872" h="20215" extrusionOk="0">
                    <a:moveTo>
                      <a:pt x="11799" y="1"/>
                    </a:moveTo>
                    <a:lnTo>
                      <a:pt x="11799" y="1"/>
                    </a:lnTo>
                    <a:cubicBezTo>
                      <a:pt x="12692" y="3442"/>
                      <a:pt x="8799" y="6335"/>
                      <a:pt x="8799" y="6335"/>
                    </a:cubicBezTo>
                    <a:cubicBezTo>
                      <a:pt x="5834" y="4525"/>
                      <a:pt x="5180" y="120"/>
                      <a:pt x="5180" y="120"/>
                    </a:cubicBezTo>
                    <a:cubicBezTo>
                      <a:pt x="5180" y="120"/>
                      <a:pt x="4429" y="168"/>
                      <a:pt x="3263" y="477"/>
                    </a:cubicBezTo>
                    <a:cubicBezTo>
                      <a:pt x="2084" y="799"/>
                      <a:pt x="679" y="1322"/>
                      <a:pt x="631" y="1822"/>
                    </a:cubicBezTo>
                    <a:cubicBezTo>
                      <a:pt x="358" y="4644"/>
                      <a:pt x="0" y="12740"/>
                      <a:pt x="179" y="14645"/>
                    </a:cubicBezTo>
                    <a:cubicBezTo>
                      <a:pt x="393" y="16896"/>
                      <a:pt x="1453" y="18408"/>
                      <a:pt x="1608" y="18575"/>
                    </a:cubicBezTo>
                    <a:cubicBezTo>
                      <a:pt x="1762" y="18753"/>
                      <a:pt x="1762" y="19468"/>
                      <a:pt x="1977" y="19765"/>
                    </a:cubicBezTo>
                    <a:cubicBezTo>
                      <a:pt x="2148" y="19994"/>
                      <a:pt x="6351" y="20215"/>
                      <a:pt x="9402" y="20215"/>
                    </a:cubicBezTo>
                    <a:cubicBezTo>
                      <a:pt x="10165" y="20215"/>
                      <a:pt x="10856" y="20201"/>
                      <a:pt x="11395" y="20170"/>
                    </a:cubicBezTo>
                    <a:cubicBezTo>
                      <a:pt x="14085" y="20003"/>
                      <a:pt x="15383" y="19634"/>
                      <a:pt x="15490" y="19396"/>
                    </a:cubicBezTo>
                    <a:cubicBezTo>
                      <a:pt x="15598" y="19170"/>
                      <a:pt x="15538" y="18217"/>
                      <a:pt x="15538" y="18217"/>
                    </a:cubicBezTo>
                    <a:cubicBezTo>
                      <a:pt x="16026" y="17563"/>
                      <a:pt x="16871" y="15146"/>
                      <a:pt x="16657" y="12264"/>
                    </a:cubicBezTo>
                    <a:cubicBezTo>
                      <a:pt x="16526" y="10454"/>
                      <a:pt x="16288" y="8597"/>
                      <a:pt x="16109" y="7240"/>
                    </a:cubicBezTo>
                    <a:cubicBezTo>
                      <a:pt x="16002" y="6430"/>
                      <a:pt x="15907" y="5799"/>
                      <a:pt x="15871" y="5442"/>
                    </a:cubicBezTo>
                    <a:cubicBezTo>
                      <a:pt x="15514" y="2406"/>
                      <a:pt x="15502" y="179"/>
                      <a:pt x="14681" y="120"/>
                    </a:cubicBezTo>
                    <a:cubicBezTo>
                      <a:pt x="14300" y="96"/>
                      <a:pt x="11800" y="1"/>
                      <a:pt x="11799" y="1"/>
                    </a:cubicBezTo>
                    <a:close/>
                  </a:path>
                </a:pathLst>
              </a:custGeom>
              <a:solidFill>
                <a:srgbClr val="001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697;p38">
                <a:extLst>
                  <a:ext uri="{FF2B5EF4-FFF2-40B4-BE49-F238E27FC236}">
                    <a16:creationId xmlns:a16="http://schemas.microsoft.com/office/drawing/2014/main" id="{E60D118E-42D2-FFFA-0D80-20E419DAF4A3}"/>
                  </a:ext>
                </a:extLst>
              </p:cNvPr>
              <p:cNvSpPr/>
              <p:nvPr/>
            </p:nvSpPr>
            <p:spPr>
              <a:xfrm>
                <a:off x="973325" y="3269275"/>
                <a:ext cx="756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537" extrusionOk="0">
                    <a:moveTo>
                      <a:pt x="2025" y="1"/>
                    </a:moveTo>
                    <a:lnTo>
                      <a:pt x="0" y="3227"/>
                    </a:lnTo>
                    <a:lnTo>
                      <a:pt x="1155" y="2537"/>
                    </a:lnTo>
                    <a:lnTo>
                      <a:pt x="2775" y="3537"/>
                    </a:lnTo>
                    <a:lnTo>
                      <a:pt x="3025" y="775"/>
                    </a:lnTo>
                    <a:lnTo>
                      <a:pt x="20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698;p38">
                <a:extLst>
                  <a:ext uri="{FF2B5EF4-FFF2-40B4-BE49-F238E27FC236}">
                    <a16:creationId xmlns:a16="http://schemas.microsoft.com/office/drawing/2014/main" id="{0C536817-D97C-E390-36A4-8AA6DD15C21F}"/>
                  </a:ext>
                </a:extLst>
              </p:cNvPr>
              <p:cNvSpPr/>
              <p:nvPr/>
            </p:nvSpPr>
            <p:spPr>
              <a:xfrm>
                <a:off x="895625" y="3272250"/>
                <a:ext cx="753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3549" extrusionOk="0">
                    <a:moveTo>
                      <a:pt x="1001" y="1"/>
                    </a:moveTo>
                    <a:lnTo>
                      <a:pt x="1" y="787"/>
                    </a:lnTo>
                    <a:lnTo>
                      <a:pt x="251" y="3549"/>
                    </a:lnTo>
                    <a:lnTo>
                      <a:pt x="1870" y="2549"/>
                    </a:lnTo>
                    <a:lnTo>
                      <a:pt x="3013" y="3239"/>
                    </a:lnTo>
                    <a:lnTo>
                      <a:pt x="3013" y="3239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699;p38">
                <a:extLst>
                  <a:ext uri="{FF2B5EF4-FFF2-40B4-BE49-F238E27FC236}">
                    <a16:creationId xmlns:a16="http://schemas.microsoft.com/office/drawing/2014/main" id="{EDAD1CA5-2E9F-E254-9E09-A4044E6A5B99}"/>
                  </a:ext>
                </a:extLst>
              </p:cNvPr>
              <p:cNvSpPr/>
              <p:nvPr/>
            </p:nvSpPr>
            <p:spPr>
              <a:xfrm>
                <a:off x="516125" y="3768400"/>
                <a:ext cx="119675" cy="74660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9864" extrusionOk="0">
                    <a:moveTo>
                      <a:pt x="2613" y="1"/>
                    </a:moveTo>
                    <a:cubicBezTo>
                      <a:pt x="2074" y="1"/>
                      <a:pt x="1562" y="201"/>
                      <a:pt x="1167" y="562"/>
                    </a:cubicBezTo>
                    <a:cubicBezTo>
                      <a:pt x="739" y="955"/>
                      <a:pt x="489" y="1479"/>
                      <a:pt x="465" y="2050"/>
                    </a:cubicBezTo>
                    <a:cubicBezTo>
                      <a:pt x="465" y="2062"/>
                      <a:pt x="465" y="2062"/>
                      <a:pt x="465" y="2062"/>
                    </a:cubicBezTo>
                    <a:lnTo>
                      <a:pt x="0" y="29494"/>
                    </a:lnTo>
                    <a:cubicBezTo>
                      <a:pt x="0" y="29697"/>
                      <a:pt x="155" y="29863"/>
                      <a:pt x="358" y="29863"/>
                    </a:cubicBezTo>
                    <a:lnTo>
                      <a:pt x="370" y="29863"/>
                    </a:lnTo>
                    <a:cubicBezTo>
                      <a:pt x="560" y="29863"/>
                      <a:pt x="727" y="29709"/>
                      <a:pt x="727" y="29506"/>
                    </a:cubicBezTo>
                    <a:lnTo>
                      <a:pt x="1203" y="2086"/>
                    </a:lnTo>
                    <a:cubicBezTo>
                      <a:pt x="1238" y="1322"/>
                      <a:pt x="1857" y="727"/>
                      <a:pt x="2614" y="727"/>
                    </a:cubicBezTo>
                    <a:cubicBezTo>
                      <a:pt x="2635" y="727"/>
                      <a:pt x="2657" y="728"/>
                      <a:pt x="2679" y="729"/>
                    </a:cubicBezTo>
                    <a:cubicBezTo>
                      <a:pt x="3048" y="753"/>
                      <a:pt x="3406" y="907"/>
                      <a:pt x="3656" y="1193"/>
                    </a:cubicBezTo>
                    <a:cubicBezTo>
                      <a:pt x="3918" y="1467"/>
                      <a:pt x="4049" y="1824"/>
                      <a:pt x="4025" y="2205"/>
                    </a:cubicBezTo>
                    <a:lnTo>
                      <a:pt x="4001" y="2979"/>
                    </a:lnTo>
                    <a:cubicBezTo>
                      <a:pt x="3989" y="3181"/>
                      <a:pt x="4144" y="3348"/>
                      <a:pt x="4346" y="3360"/>
                    </a:cubicBezTo>
                    <a:cubicBezTo>
                      <a:pt x="4549" y="3360"/>
                      <a:pt x="4715" y="3205"/>
                      <a:pt x="4727" y="3003"/>
                    </a:cubicBezTo>
                    <a:lnTo>
                      <a:pt x="4763" y="2241"/>
                    </a:lnTo>
                    <a:cubicBezTo>
                      <a:pt x="4787" y="1669"/>
                      <a:pt x="4584" y="1122"/>
                      <a:pt x="4191" y="693"/>
                    </a:cubicBezTo>
                    <a:cubicBezTo>
                      <a:pt x="3810" y="276"/>
                      <a:pt x="3275" y="26"/>
                      <a:pt x="2703" y="3"/>
                    </a:cubicBezTo>
                    <a:cubicBezTo>
                      <a:pt x="2673" y="1"/>
                      <a:pt x="2643" y="1"/>
                      <a:pt x="26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00;p38">
                <a:extLst>
                  <a:ext uri="{FF2B5EF4-FFF2-40B4-BE49-F238E27FC236}">
                    <a16:creationId xmlns:a16="http://schemas.microsoft.com/office/drawing/2014/main" id="{04E08266-64F6-C670-471D-904698861D3E}"/>
                  </a:ext>
                </a:extLst>
              </p:cNvPr>
              <p:cNvSpPr/>
              <p:nvPr/>
            </p:nvSpPr>
            <p:spPr>
              <a:xfrm>
                <a:off x="508375" y="4490275"/>
                <a:ext cx="32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692" extrusionOk="0">
                    <a:moveTo>
                      <a:pt x="215" y="0"/>
                    </a:moveTo>
                    <a:lnTo>
                      <a:pt x="60" y="988"/>
                    </a:lnTo>
                    <a:cubicBezTo>
                      <a:pt x="1" y="1346"/>
                      <a:pt x="263" y="1679"/>
                      <a:pt x="632" y="1691"/>
                    </a:cubicBezTo>
                    <a:cubicBezTo>
                      <a:pt x="639" y="1691"/>
                      <a:pt x="646" y="1691"/>
                      <a:pt x="653" y="1691"/>
                    </a:cubicBezTo>
                    <a:cubicBezTo>
                      <a:pt x="1001" y="1691"/>
                      <a:pt x="1286" y="1398"/>
                      <a:pt x="1263" y="1036"/>
                    </a:cubicBezTo>
                    <a:lnTo>
                      <a:pt x="1192" y="48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01;p38">
                <a:extLst>
                  <a:ext uri="{FF2B5EF4-FFF2-40B4-BE49-F238E27FC236}">
                    <a16:creationId xmlns:a16="http://schemas.microsoft.com/office/drawing/2014/main" id="{4F655114-E781-D0DA-708C-69EA53496666}"/>
                  </a:ext>
                </a:extLst>
              </p:cNvPr>
              <p:cNvSpPr/>
              <p:nvPr/>
            </p:nvSpPr>
            <p:spPr>
              <a:xfrm>
                <a:off x="520600" y="3703850"/>
                <a:ext cx="125325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4657" extrusionOk="0">
                    <a:moveTo>
                      <a:pt x="2917" y="1"/>
                    </a:moveTo>
                    <a:cubicBezTo>
                      <a:pt x="2917" y="1"/>
                      <a:pt x="2477" y="1501"/>
                      <a:pt x="1298" y="1870"/>
                    </a:cubicBezTo>
                    <a:cubicBezTo>
                      <a:pt x="119" y="2239"/>
                      <a:pt x="0" y="3096"/>
                      <a:pt x="107" y="3918"/>
                    </a:cubicBezTo>
                    <a:cubicBezTo>
                      <a:pt x="171" y="4411"/>
                      <a:pt x="437" y="4600"/>
                      <a:pt x="647" y="4600"/>
                    </a:cubicBezTo>
                    <a:cubicBezTo>
                      <a:pt x="787" y="4600"/>
                      <a:pt x="903" y="4516"/>
                      <a:pt x="917" y="4382"/>
                    </a:cubicBezTo>
                    <a:cubicBezTo>
                      <a:pt x="917" y="4382"/>
                      <a:pt x="1025" y="4657"/>
                      <a:pt x="1241" y="4657"/>
                    </a:cubicBezTo>
                    <a:cubicBezTo>
                      <a:pt x="1283" y="4657"/>
                      <a:pt x="1330" y="4646"/>
                      <a:pt x="1381" y="4620"/>
                    </a:cubicBezTo>
                    <a:cubicBezTo>
                      <a:pt x="1524" y="4549"/>
                      <a:pt x="1679" y="4239"/>
                      <a:pt x="1679" y="4239"/>
                    </a:cubicBezTo>
                    <a:cubicBezTo>
                      <a:pt x="1679" y="4239"/>
                      <a:pt x="1889" y="4538"/>
                      <a:pt x="2171" y="4538"/>
                    </a:cubicBezTo>
                    <a:cubicBezTo>
                      <a:pt x="2182" y="4538"/>
                      <a:pt x="2192" y="4538"/>
                      <a:pt x="2203" y="4537"/>
                    </a:cubicBezTo>
                    <a:cubicBezTo>
                      <a:pt x="2493" y="4514"/>
                      <a:pt x="2432" y="4230"/>
                      <a:pt x="2429" y="4216"/>
                    </a:cubicBezTo>
                    <a:lnTo>
                      <a:pt x="2429" y="4216"/>
                    </a:lnTo>
                    <a:cubicBezTo>
                      <a:pt x="2431" y="4225"/>
                      <a:pt x="2468" y="4357"/>
                      <a:pt x="2713" y="4357"/>
                    </a:cubicBezTo>
                    <a:cubicBezTo>
                      <a:pt x="2780" y="4357"/>
                      <a:pt x="2863" y="4348"/>
                      <a:pt x="2965" y="4323"/>
                    </a:cubicBezTo>
                    <a:cubicBezTo>
                      <a:pt x="3096" y="4287"/>
                      <a:pt x="3191" y="4347"/>
                      <a:pt x="3203" y="3763"/>
                    </a:cubicBezTo>
                    <a:cubicBezTo>
                      <a:pt x="3215" y="3537"/>
                      <a:pt x="3512" y="3501"/>
                      <a:pt x="3703" y="3335"/>
                    </a:cubicBezTo>
                    <a:cubicBezTo>
                      <a:pt x="4001" y="3096"/>
                      <a:pt x="5013" y="1811"/>
                      <a:pt x="5013" y="1811"/>
                    </a:cubicBezTo>
                    <a:lnTo>
                      <a:pt x="291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02;p38">
                <a:extLst>
                  <a:ext uri="{FF2B5EF4-FFF2-40B4-BE49-F238E27FC236}">
                    <a16:creationId xmlns:a16="http://schemas.microsoft.com/office/drawing/2014/main" id="{545EE86D-52DA-417B-DD4A-8993A65AEBC4}"/>
                  </a:ext>
                </a:extLst>
              </p:cNvPr>
              <p:cNvSpPr/>
              <p:nvPr/>
            </p:nvSpPr>
            <p:spPr>
              <a:xfrm>
                <a:off x="757825" y="3327325"/>
                <a:ext cx="421800" cy="459825"/>
              </a:xfrm>
              <a:custGeom>
                <a:avLst/>
                <a:gdLst/>
                <a:ahLst/>
                <a:cxnLst/>
                <a:rect l="l" t="t" r="r" b="b"/>
                <a:pathLst>
                  <a:path w="16872" h="18393" extrusionOk="0">
                    <a:moveTo>
                      <a:pt x="631" y="0"/>
                    </a:moveTo>
                    <a:cubicBezTo>
                      <a:pt x="358" y="2822"/>
                      <a:pt x="0" y="10918"/>
                      <a:pt x="179" y="12823"/>
                    </a:cubicBezTo>
                    <a:cubicBezTo>
                      <a:pt x="393" y="15074"/>
                      <a:pt x="1453" y="16586"/>
                      <a:pt x="1608" y="16753"/>
                    </a:cubicBezTo>
                    <a:cubicBezTo>
                      <a:pt x="1762" y="16931"/>
                      <a:pt x="1762" y="17646"/>
                      <a:pt x="1977" y="17943"/>
                    </a:cubicBezTo>
                    <a:cubicBezTo>
                      <a:pt x="2148" y="18172"/>
                      <a:pt x="6351" y="18393"/>
                      <a:pt x="9402" y="18393"/>
                    </a:cubicBezTo>
                    <a:cubicBezTo>
                      <a:pt x="10165" y="18393"/>
                      <a:pt x="10856" y="18379"/>
                      <a:pt x="11395" y="18348"/>
                    </a:cubicBezTo>
                    <a:cubicBezTo>
                      <a:pt x="14085" y="18181"/>
                      <a:pt x="15383" y="17812"/>
                      <a:pt x="15490" y="17574"/>
                    </a:cubicBezTo>
                    <a:cubicBezTo>
                      <a:pt x="15598" y="17348"/>
                      <a:pt x="15538" y="16395"/>
                      <a:pt x="15538" y="16395"/>
                    </a:cubicBezTo>
                    <a:cubicBezTo>
                      <a:pt x="16026" y="15741"/>
                      <a:pt x="16871" y="13324"/>
                      <a:pt x="16657" y="10442"/>
                    </a:cubicBezTo>
                    <a:cubicBezTo>
                      <a:pt x="16526" y="8632"/>
                      <a:pt x="16288" y="6775"/>
                      <a:pt x="16109" y="5418"/>
                    </a:cubicBezTo>
                    <a:lnTo>
                      <a:pt x="16109" y="5418"/>
                    </a:lnTo>
                    <a:cubicBezTo>
                      <a:pt x="16217" y="8156"/>
                      <a:pt x="15955" y="10907"/>
                      <a:pt x="15490" y="13609"/>
                    </a:cubicBezTo>
                    <a:cubicBezTo>
                      <a:pt x="15264" y="14979"/>
                      <a:pt x="14859" y="16503"/>
                      <a:pt x="13645" y="17169"/>
                    </a:cubicBezTo>
                    <a:cubicBezTo>
                      <a:pt x="13121" y="17467"/>
                      <a:pt x="12502" y="17538"/>
                      <a:pt x="11907" y="17598"/>
                    </a:cubicBezTo>
                    <a:cubicBezTo>
                      <a:pt x="11260" y="17655"/>
                      <a:pt x="10612" y="17683"/>
                      <a:pt x="9964" y="17683"/>
                    </a:cubicBezTo>
                    <a:cubicBezTo>
                      <a:pt x="7913" y="17683"/>
                      <a:pt x="5863" y="17400"/>
                      <a:pt x="3882" y="16848"/>
                    </a:cubicBezTo>
                    <a:cubicBezTo>
                      <a:pt x="3644" y="16776"/>
                      <a:pt x="3394" y="16705"/>
                      <a:pt x="3203" y="16538"/>
                    </a:cubicBezTo>
                    <a:cubicBezTo>
                      <a:pt x="3060" y="16407"/>
                      <a:pt x="2953" y="16229"/>
                      <a:pt x="2870" y="16062"/>
                    </a:cubicBezTo>
                    <a:cubicBezTo>
                      <a:pt x="1941" y="14288"/>
                      <a:pt x="1882" y="12181"/>
                      <a:pt x="2108" y="10192"/>
                    </a:cubicBezTo>
                    <a:cubicBezTo>
                      <a:pt x="2393" y="7811"/>
                      <a:pt x="2810" y="4358"/>
                      <a:pt x="1941" y="2013"/>
                    </a:cubicBezTo>
                    <a:cubicBezTo>
                      <a:pt x="1608" y="1072"/>
                      <a:pt x="1620" y="393"/>
                      <a:pt x="631" y="0"/>
                    </a:cubicBezTo>
                    <a:close/>
                  </a:path>
                </a:pathLst>
              </a:custGeom>
              <a:solidFill>
                <a:srgbClr val="001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03;p38">
                <a:extLst>
                  <a:ext uri="{FF2B5EF4-FFF2-40B4-BE49-F238E27FC236}">
                    <a16:creationId xmlns:a16="http://schemas.microsoft.com/office/drawing/2014/main" id="{6058CF9E-94CE-1566-2BCA-0FC5C5943EFB}"/>
                  </a:ext>
                </a:extLst>
              </p:cNvPr>
              <p:cNvSpPr/>
              <p:nvPr/>
            </p:nvSpPr>
            <p:spPr>
              <a:xfrm>
                <a:off x="577450" y="3303475"/>
                <a:ext cx="261925" cy="473325"/>
              </a:xfrm>
              <a:custGeom>
                <a:avLst/>
                <a:gdLst/>
                <a:ahLst/>
                <a:cxnLst/>
                <a:rect l="l" t="t" r="r" b="b"/>
                <a:pathLst>
                  <a:path w="10477" h="18933" extrusionOk="0">
                    <a:moveTo>
                      <a:pt x="9532" y="0"/>
                    </a:moveTo>
                    <a:cubicBezTo>
                      <a:pt x="9439" y="0"/>
                      <a:pt x="9337" y="25"/>
                      <a:pt x="9227" y="73"/>
                    </a:cubicBezTo>
                    <a:cubicBezTo>
                      <a:pt x="5453" y="1740"/>
                      <a:pt x="5513" y="5479"/>
                      <a:pt x="5036" y="7384"/>
                    </a:cubicBezTo>
                    <a:cubicBezTo>
                      <a:pt x="4525" y="9479"/>
                      <a:pt x="3763" y="10801"/>
                      <a:pt x="3382" y="11884"/>
                    </a:cubicBezTo>
                    <a:cubicBezTo>
                      <a:pt x="3108" y="12646"/>
                      <a:pt x="857" y="15992"/>
                      <a:pt x="0" y="16897"/>
                    </a:cubicBezTo>
                    <a:cubicBezTo>
                      <a:pt x="0" y="16897"/>
                      <a:pt x="2346" y="17968"/>
                      <a:pt x="2584" y="18933"/>
                    </a:cubicBezTo>
                    <a:cubicBezTo>
                      <a:pt x="2584" y="18933"/>
                      <a:pt x="4310" y="17826"/>
                      <a:pt x="6822" y="13968"/>
                    </a:cubicBezTo>
                    <a:cubicBezTo>
                      <a:pt x="7942" y="12265"/>
                      <a:pt x="9013" y="8241"/>
                      <a:pt x="9013" y="8241"/>
                    </a:cubicBezTo>
                    <a:cubicBezTo>
                      <a:pt x="9013" y="8241"/>
                      <a:pt x="9561" y="6229"/>
                      <a:pt x="9692" y="5586"/>
                    </a:cubicBezTo>
                    <a:cubicBezTo>
                      <a:pt x="10476" y="1633"/>
                      <a:pt x="10289" y="0"/>
                      <a:pt x="9532" y="0"/>
                    </a:cubicBezTo>
                    <a:close/>
                  </a:path>
                </a:pathLst>
              </a:custGeom>
              <a:solidFill>
                <a:srgbClr val="001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04;p38">
                <a:extLst>
                  <a:ext uri="{FF2B5EF4-FFF2-40B4-BE49-F238E27FC236}">
                    <a16:creationId xmlns:a16="http://schemas.microsoft.com/office/drawing/2014/main" id="{646C4DD3-9D5D-3AC5-6211-BF18AA78929E}"/>
                  </a:ext>
                </a:extLst>
              </p:cNvPr>
              <p:cNvSpPr/>
              <p:nvPr/>
            </p:nvSpPr>
            <p:spPr>
              <a:xfrm>
                <a:off x="1204600" y="3722900"/>
                <a:ext cx="117900" cy="124250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4970" extrusionOk="0">
                    <a:moveTo>
                      <a:pt x="2429" y="1"/>
                    </a:moveTo>
                    <a:lnTo>
                      <a:pt x="1" y="1346"/>
                    </a:lnTo>
                    <a:cubicBezTo>
                      <a:pt x="1" y="1346"/>
                      <a:pt x="739" y="2811"/>
                      <a:pt x="977" y="3108"/>
                    </a:cubicBezTo>
                    <a:cubicBezTo>
                      <a:pt x="1132" y="3299"/>
                      <a:pt x="1417" y="3406"/>
                      <a:pt x="1382" y="3632"/>
                    </a:cubicBezTo>
                    <a:cubicBezTo>
                      <a:pt x="1275" y="4192"/>
                      <a:pt x="1382" y="4168"/>
                      <a:pt x="1501" y="4216"/>
                    </a:cubicBezTo>
                    <a:cubicBezTo>
                      <a:pt x="1652" y="4287"/>
                      <a:pt x="1763" y="4311"/>
                      <a:pt x="1844" y="4311"/>
                    </a:cubicBezTo>
                    <a:cubicBezTo>
                      <a:pt x="2003" y="4311"/>
                      <a:pt x="2047" y="4219"/>
                      <a:pt x="2048" y="4216"/>
                    </a:cubicBezTo>
                    <a:lnTo>
                      <a:pt x="2048" y="4216"/>
                    </a:lnTo>
                    <a:cubicBezTo>
                      <a:pt x="2046" y="4221"/>
                      <a:pt x="1920" y="4502"/>
                      <a:pt x="2203" y="4585"/>
                    </a:cubicBezTo>
                    <a:cubicBezTo>
                      <a:pt x="2242" y="4596"/>
                      <a:pt x="2282" y="4601"/>
                      <a:pt x="2320" y="4601"/>
                    </a:cubicBezTo>
                    <a:cubicBezTo>
                      <a:pt x="2562" y="4601"/>
                      <a:pt x="2775" y="4406"/>
                      <a:pt x="2775" y="4406"/>
                    </a:cubicBezTo>
                    <a:cubicBezTo>
                      <a:pt x="2775" y="4406"/>
                      <a:pt x="2858" y="4728"/>
                      <a:pt x="2989" y="4835"/>
                    </a:cubicBezTo>
                    <a:cubicBezTo>
                      <a:pt x="3052" y="4884"/>
                      <a:pt x="3114" y="4903"/>
                      <a:pt x="3170" y="4903"/>
                    </a:cubicBezTo>
                    <a:cubicBezTo>
                      <a:pt x="3360" y="4903"/>
                      <a:pt x="3501" y="4692"/>
                      <a:pt x="3501" y="4692"/>
                    </a:cubicBezTo>
                    <a:lnTo>
                      <a:pt x="3501" y="4692"/>
                    </a:lnTo>
                    <a:cubicBezTo>
                      <a:pt x="3479" y="4850"/>
                      <a:pt x="3613" y="4970"/>
                      <a:pt x="3790" y="4970"/>
                    </a:cubicBezTo>
                    <a:cubicBezTo>
                      <a:pt x="3988" y="4970"/>
                      <a:pt x="4238" y="4820"/>
                      <a:pt x="4382" y="4406"/>
                    </a:cubicBezTo>
                    <a:cubicBezTo>
                      <a:pt x="4656" y="3620"/>
                      <a:pt x="4715" y="2763"/>
                      <a:pt x="3632" y="2156"/>
                    </a:cubicBezTo>
                    <a:cubicBezTo>
                      <a:pt x="2560" y="1561"/>
                      <a:pt x="2429" y="1"/>
                      <a:pt x="2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05;p38">
                <a:extLst>
                  <a:ext uri="{FF2B5EF4-FFF2-40B4-BE49-F238E27FC236}">
                    <a16:creationId xmlns:a16="http://schemas.microsoft.com/office/drawing/2014/main" id="{09D8F05A-5805-F9A5-D23F-ECB77698DEA6}"/>
                  </a:ext>
                </a:extLst>
              </p:cNvPr>
              <p:cNvSpPr/>
              <p:nvPr/>
            </p:nvSpPr>
            <p:spPr>
              <a:xfrm>
                <a:off x="1096850" y="3285350"/>
                <a:ext cx="179800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19968" extrusionOk="0">
                    <a:moveTo>
                      <a:pt x="1203" y="1"/>
                    </a:moveTo>
                    <a:cubicBezTo>
                      <a:pt x="513" y="1"/>
                      <a:pt x="41" y="1592"/>
                      <a:pt x="1" y="5442"/>
                    </a:cubicBezTo>
                    <a:cubicBezTo>
                      <a:pt x="1" y="6097"/>
                      <a:pt x="132" y="8180"/>
                      <a:pt x="132" y="8180"/>
                    </a:cubicBezTo>
                    <a:cubicBezTo>
                      <a:pt x="132" y="8180"/>
                      <a:pt x="358" y="12347"/>
                      <a:pt x="1096" y="14241"/>
                    </a:cubicBezTo>
                    <a:cubicBezTo>
                      <a:pt x="2775" y="18527"/>
                      <a:pt x="4239" y="19967"/>
                      <a:pt x="4239" y="19967"/>
                    </a:cubicBezTo>
                    <a:cubicBezTo>
                      <a:pt x="4680" y="19063"/>
                      <a:pt x="7192" y="18503"/>
                      <a:pt x="7192" y="18503"/>
                    </a:cubicBezTo>
                    <a:cubicBezTo>
                      <a:pt x="6537" y="17431"/>
                      <a:pt x="5013" y="13693"/>
                      <a:pt x="4906" y="12895"/>
                    </a:cubicBezTo>
                    <a:cubicBezTo>
                      <a:pt x="4739" y="11752"/>
                      <a:pt x="4263" y="10311"/>
                      <a:pt x="4192" y="8156"/>
                    </a:cubicBezTo>
                    <a:cubicBezTo>
                      <a:pt x="4120" y="6192"/>
                      <a:pt x="4942" y="2537"/>
                      <a:pt x="1584" y="144"/>
                    </a:cubicBezTo>
                    <a:cubicBezTo>
                      <a:pt x="1451" y="50"/>
                      <a:pt x="1323" y="1"/>
                      <a:pt x="1203" y="1"/>
                    </a:cubicBezTo>
                    <a:close/>
                  </a:path>
                </a:pathLst>
              </a:custGeom>
              <a:solidFill>
                <a:srgbClr val="001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06;p38">
                <a:extLst>
                  <a:ext uri="{FF2B5EF4-FFF2-40B4-BE49-F238E27FC236}">
                    <a16:creationId xmlns:a16="http://schemas.microsoft.com/office/drawing/2014/main" id="{51120845-7423-7F3F-D8F7-CAC28F936DAB}"/>
                  </a:ext>
                </a:extLst>
              </p:cNvPr>
              <p:cNvSpPr/>
              <p:nvPr/>
            </p:nvSpPr>
            <p:spPr>
              <a:xfrm>
                <a:off x="850400" y="3497875"/>
                <a:ext cx="491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3478" extrusionOk="0">
                    <a:moveTo>
                      <a:pt x="988" y="1"/>
                    </a:moveTo>
                    <a:lnTo>
                      <a:pt x="0" y="1775"/>
                    </a:lnTo>
                    <a:lnTo>
                      <a:pt x="988" y="3477"/>
                    </a:lnTo>
                    <a:lnTo>
                      <a:pt x="1965" y="1775"/>
                    </a:lnTo>
                    <a:lnTo>
                      <a:pt x="98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07;p38">
                <a:extLst>
                  <a:ext uri="{FF2B5EF4-FFF2-40B4-BE49-F238E27FC236}">
                    <a16:creationId xmlns:a16="http://schemas.microsoft.com/office/drawing/2014/main" id="{E5272C92-8A21-BF45-76BC-96E4F9C396BB}"/>
                  </a:ext>
                </a:extLst>
              </p:cNvPr>
              <p:cNvSpPr/>
              <p:nvPr/>
            </p:nvSpPr>
            <p:spPr>
              <a:xfrm>
                <a:off x="904875" y="3497875"/>
                <a:ext cx="491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3478" extrusionOk="0">
                    <a:moveTo>
                      <a:pt x="988" y="1"/>
                    </a:moveTo>
                    <a:lnTo>
                      <a:pt x="0" y="1775"/>
                    </a:lnTo>
                    <a:lnTo>
                      <a:pt x="988" y="3477"/>
                    </a:lnTo>
                    <a:lnTo>
                      <a:pt x="1965" y="1775"/>
                    </a:lnTo>
                    <a:lnTo>
                      <a:pt x="98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708;p38">
                <a:extLst>
                  <a:ext uri="{FF2B5EF4-FFF2-40B4-BE49-F238E27FC236}">
                    <a16:creationId xmlns:a16="http://schemas.microsoft.com/office/drawing/2014/main" id="{1E47E243-8378-43BC-6177-18691EE198B9}"/>
                  </a:ext>
                </a:extLst>
              </p:cNvPr>
              <p:cNvSpPr/>
              <p:nvPr/>
            </p:nvSpPr>
            <p:spPr>
              <a:xfrm>
                <a:off x="959325" y="3497875"/>
                <a:ext cx="491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478" extrusionOk="0">
                    <a:moveTo>
                      <a:pt x="977" y="1"/>
                    </a:moveTo>
                    <a:lnTo>
                      <a:pt x="1" y="1775"/>
                    </a:lnTo>
                    <a:lnTo>
                      <a:pt x="977" y="3477"/>
                    </a:lnTo>
                    <a:lnTo>
                      <a:pt x="1965" y="1775"/>
                    </a:lnTo>
                    <a:lnTo>
                      <a:pt x="9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09;p38">
                <a:extLst>
                  <a:ext uri="{FF2B5EF4-FFF2-40B4-BE49-F238E27FC236}">
                    <a16:creationId xmlns:a16="http://schemas.microsoft.com/office/drawing/2014/main" id="{3FA73701-2160-6A3D-1677-3B8908F81293}"/>
                  </a:ext>
                </a:extLst>
              </p:cNvPr>
              <p:cNvSpPr/>
              <p:nvPr/>
            </p:nvSpPr>
            <p:spPr>
              <a:xfrm>
                <a:off x="1013800" y="3497875"/>
                <a:ext cx="491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478" extrusionOk="0">
                    <a:moveTo>
                      <a:pt x="977" y="1"/>
                    </a:moveTo>
                    <a:lnTo>
                      <a:pt x="1" y="1775"/>
                    </a:lnTo>
                    <a:lnTo>
                      <a:pt x="977" y="3477"/>
                    </a:lnTo>
                    <a:lnTo>
                      <a:pt x="1965" y="1775"/>
                    </a:lnTo>
                    <a:lnTo>
                      <a:pt x="9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710;p38">
                <a:extLst>
                  <a:ext uri="{FF2B5EF4-FFF2-40B4-BE49-F238E27FC236}">
                    <a16:creationId xmlns:a16="http://schemas.microsoft.com/office/drawing/2014/main" id="{D9F63E6D-B4EF-8F87-CB7D-23AD52E9F44B}"/>
                  </a:ext>
                </a:extLst>
              </p:cNvPr>
              <p:cNvSpPr/>
              <p:nvPr/>
            </p:nvSpPr>
            <p:spPr>
              <a:xfrm>
                <a:off x="1068275" y="3497875"/>
                <a:ext cx="488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3478" extrusionOk="0">
                    <a:moveTo>
                      <a:pt x="977" y="1"/>
                    </a:moveTo>
                    <a:lnTo>
                      <a:pt x="1" y="1775"/>
                    </a:lnTo>
                    <a:lnTo>
                      <a:pt x="977" y="3477"/>
                    </a:lnTo>
                    <a:lnTo>
                      <a:pt x="1953" y="1775"/>
                    </a:lnTo>
                    <a:lnTo>
                      <a:pt x="9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11;p38">
                <a:extLst>
                  <a:ext uri="{FF2B5EF4-FFF2-40B4-BE49-F238E27FC236}">
                    <a16:creationId xmlns:a16="http://schemas.microsoft.com/office/drawing/2014/main" id="{B60D2123-069B-E76E-139D-CBF6661BA468}"/>
                  </a:ext>
                </a:extLst>
              </p:cNvPr>
              <p:cNvSpPr/>
              <p:nvPr/>
            </p:nvSpPr>
            <p:spPr>
              <a:xfrm>
                <a:off x="827950" y="3097300"/>
                <a:ext cx="57875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3036" extrusionOk="0">
                    <a:moveTo>
                      <a:pt x="909" y="0"/>
                    </a:moveTo>
                    <a:cubicBezTo>
                      <a:pt x="846" y="0"/>
                      <a:pt x="779" y="14"/>
                      <a:pt x="708" y="46"/>
                    </a:cubicBezTo>
                    <a:cubicBezTo>
                      <a:pt x="1" y="352"/>
                      <a:pt x="401" y="3035"/>
                      <a:pt x="1954" y="3035"/>
                    </a:cubicBezTo>
                    <a:cubicBezTo>
                      <a:pt x="1971" y="3035"/>
                      <a:pt x="1988" y="3035"/>
                      <a:pt x="2005" y="3034"/>
                    </a:cubicBezTo>
                    <a:cubicBezTo>
                      <a:pt x="2005" y="3034"/>
                      <a:pt x="2315" y="2891"/>
                      <a:pt x="2136" y="2070"/>
                    </a:cubicBezTo>
                    <a:cubicBezTo>
                      <a:pt x="1958" y="1248"/>
                      <a:pt x="1684" y="1105"/>
                      <a:pt x="1684" y="1105"/>
                    </a:cubicBezTo>
                    <a:cubicBezTo>
                      <a:pt x="1684" y="1105"/>
                      <a:pt x="1463" y="0"/>
                      <a:pt x="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12;p38">
                <a:extLst>
                  <a:ext uri="{FF2B5EF4-FFF2-40B4-BE49-F238E27FC236}">
                    <a16:creationId xmlns:a16="http://schemas.microsoft.com/office/drawing/2014/main" id="{F601C8D3-C482-4B25-71EA-711AE0B6DE50}"/>
                  </a:ext>
                </a:extLst>
              </p:cNvPr>
              <p:cNvSpPr/>
              <p:nvPr/>
            </p:nvSpPr>
            <p:spPr>
              <a:xfrm>
                <a:off x="1043575" y="3082975"/>
                <a:ext cx="48825" cy="7887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3155" extrusionOk="0">
                    <a:moveTo>
                      <a:pt x="1066" y="1"/>
                    </a:moveTo>
                    <a:cubicBezTo>
                      <a:pt x="463" y="1"/>
                      <a:pt x="381" y="1202"/>
                      <a:pt x="381" y="1202"/>
                    </a:cubicBezTo>
                    <a:cubicBezTo>
                      <a:pt x="381" y="1202"/>
                      <a:pt x="131" y="1369"/>
                      <a:pt x="60" y="2214"/>
                    </a:cubicBezTo>
                    <a:cubicBezTo>
                      <a:pt x="0" y="3059"/>
                      <a:pt x="322" y="3155"/>
                      <a:pt x="322" y="3155"/>
                    </a:cubicBezTo>
                    <a:cubicBezTo>
                      <a:pt x="1905" y="3000"/>
                      <a:pt x="1953" y="238"/>
                      <a:pt x="1215" y="23"/>
                    </a:cubicBezTo>
                    <a:cubicBezTo>
                      <a:pt x="1162" y="8"/>
                      <a:pt x="1113" y="1"/>
                      <a:pt x="10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713;p38">
                <a:extLst>
                  <a:ext uri="{FF2B5EF4-FFF2-40B4-BE49-F238E27FC236}">
                    <a16:creationId xmlns:a16="http://schemas.microsoft.com/office/drawing/2014/main" id="{5C029484-E16E-20F7-917C-0A6C93EEE785}"/>
                  </a:ext>
                </a:extLst>
              </p:cNvPr>
              <p:cNvSpPr/>
              <p:nvPr/>
            </p:nvSpPr>
            <p:spPr>
              <a:xfrm>
                <a:off x="855150" y="2956725"/>
                <a:ext cx="214350" cy="3093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374" extrusionOk="0">
                    <a:moveTo>
                      <a:pt x="4287" y="0"/>
                    </a:moveTo>
                    <a:cubicBezTo>
                      <a:pt x="3100" y="0"/>
                      <a:pt x="1815" y="431"/>
                      <a:pt x="786" y="1394"/>
                    </a:cubicBezTo>
                    <a:cubicBezTo>
                      <a:pt x="1" y="2121"/>
                      <a:pt x="394" y="4752"/>
                      <a:pt x="346" y="5347"/>
                    </a:cubicBezTo>
                    <a:cubicBezTo>
                      <a:pt x="286" y="6359"/>
                      <a:pt x="298" y="8443"/>
                      <a:pt x="679" y="9764"/>
                    </a:cubicBezTo>
                    <a:cubicBezTo>
                      <a:pt x="1144" y="11324"/>
                      <a:pt x="2453" y="11646"/>
                      <a:pt x="3537" y="12134"/>
                    </a:cubicBezTo>
                    <a:cubicBezTo>
                      <a:pt x="3915" y="12311"/>
                      <a:pt x="4284" y="12374"/>
                      <a:pt x="4616" y="12374"/>
                    </a:cubicBezTo>
                    <a:cubicBezTo>
                      <a:pt x="5245" y="12374"/>
                      <a:pt x="5743" y="12147"/>
                      <a:pt x="5930" y="12038"/>
                    </a:cubicBezTo>
                    <a:cubicBezTo>
                      <a:pt x="6930" y="11479"/>
                      <a:pt x="8133" y="10967"/>
                      <a:pt x="8323" y="9264"/>
                    </a:cubicBezTo>
                    <a:cubicBezTo>
                      <a:pt x="8573" y="7074"/>
                      <a:pt x="8073" y="3597"/>
                      <a:pt x="7704" y="2168"/>
                    </a:cubicBezTo>
                    <a:cubicBezTo>
                      <a:pt x="7360" y="811"/>
                      <a:pt x="5915" y="0"/>
                      <a:pt x="42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14;p38">
                <a:extLst>
                  <a:ext uri="{FF2B5EF4-FFF2-40B4-BE49-F238E27FC236}">
                    <a16:creationId xmlns:a16="http://schemas.microsoft.com/office/drawing/2014/main" id="{9089E4D2-9FCE-2C9E-AA7B-C820E3BACE7C}"/>
                  </a:ext>
                </a:extLst>
              </p:cNvPr>
              <p:cNvSpPr/>
              <p:nvPr/>
            </p:nvSpPr>
            <p:spPr>
              <a:xfrm>
                <a:off x="843550" y="2955525"/>
                <a:ext cx="221175" cy="20860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8344" extrusionOk="0">
                    <a:moveTo>
                      <a:pt x="4670" y="1"/>
                    </a:moveTo>
                    <a:cubicBezTo>
                      <a:pt x="4544" y="1"/>
                      <a:pt x="4415" y="5"/>
                      <a:pt x="4287" y="14"/>
                    </a:cubicBezTo>
                    <a:cubicBezTo>
                      <a:pt x="3263" y="73"/>
                      <a:pt x="2203" y="418"/>
                      <a:pt x="1405" y="1168"/>
                    </a:cubicBezTo>
                    <a:cubicBezTo>
                      <a:pt x="0" y="2478"/>
                      <a:pt x="417" y="4431"/>
                      <a:pt x="393" y="4788"/>
                    </a:cubicBezTo>
                    <a:cubicBezTo>
                      <a:pt x="358" y="5193"/>
                      <a:pt x="465" y="5347"/>
                      <a:pt x="631" y="5836"/>
                    </a:cubicBezTo>
                    <a:cubicBezTo>
                      <a:pt x="786" y="6324"/>
                      <a:pt x="834" y="6967"/>
                      <a:pt x="834" y="6967"/>
                    </a:cubicBezTo>
                    <a:cubicBezTo>
                      <a:pt x="834" y="6967"/>
                      <a:pt x="1189" y="8344"/>
                      <a:pt x="1236" y="8344"/>
                    </a:cubicBezTo>
                    <a:cubicBezTo>
                      <a:pt x="1245" y="8344"/>
                      <a:pt x="1244" y="8296"/>
                      <a:pt x="1227" y="8181"/>
                    </a:cubicBezTo>
                    <a:cubicBezTo>
                      <a:pt x="739" y="5097"/>
                      <a:pt x="1060" y="4502"/>
                      <a:pt x="1143" y="4026"/>
                    </a:cubicBezTo>
                    <a:cubicBezTo>
                      <a:pt x="1417" y="2454"/>
                      <a:pt x="477" y="2288"/>
                      <a:pt x="1250" y="1442"/>
                    </a:cubicBezTo>
                    <a:cubicBezTo>
                      <a:pt x="1417" y="1258"/>
                      <a:pt x="1575" y="1181"/>
                      <a:pt x="1734" y="1181"/>
                    </a:cubicBezTo>
                    <a:cubicBezTo>
                      <a:pt x="2316" y="1181"/>
                      <a:pt x="2920" y="2206"/>
                      <a:pt x="4060" y="2776"/>
                    </a:cubicBezTo>
                    <a:cubicBezTo>
                      <a:pt x="4206" y="2854"/>
                      <a:pt x="4416" y="2907"/>
                      <a:pt x="4630" y="2907"/>
                    </a:cubicBezTo>
                    <a:cubicBezTo>
                      <a:pt x="4905" y="2907"/>
                      <a:pt x="5186" y="2820"/>
                      <a:pt x="5346" y="2585"/>
                    </a:cubicBezTo>
                    <a:cubicBezTo>
                      <a:pt x="5941" y="1693"/>
                      <a:pt x="6527" y="863"/>
                      <a:pt x="6868" y="863"/>
                    </a:cubicBezTo>
                    <a:cubicBezTo>
                      <a:pt x="6923" y="863"/>
                      <a:pt x="6972" y="884"/>
                      <a:pt x="7013" y="930"/>
                    </a:cubicBezTo>
                    <a:cubicBezTo>
                      <a:pt x="7323" y="1264"/>
                      <a:pt x="8037" y="1716"/>
                      <a:pt x="7585" y="3050"/>
                    </a:cubicBezTo>
                    <a:cubicBezTo>
                      <a:pt x="7418" y="3514"/>
                      <a:pt x="8323" y="4455"/>
                      <a:pt x="8537" y="7788"/>
                    </a:cubicBezTo>
                    <a:cubicBezTo>
                      <a:pt x="8544" y="7903"/>
                      <a:pt x="8551" y="7951"/>
                      <a:pt x="8557" y="7951"/>
                    </a:cubicBezTo>
                    <a:cubicBezTo>
                      <a:pt x="8591" y="7951"/>
                      <a:pt x="8609" y="6455"/>
                      <a:pt x="8609" y="6455"/>
                    </a:cubicBezTo>
                    <a:cubicBezTo>
                      <a:pt x="8609" y="6455"/>
                      <a:pt x="8573" y="5824"/>
                      <a:pt x="8668" y="5312"/>
                    </a:cubicBezTo>
                    <a:cubicBezTo>
                      <a:pt x="8763" y="4812"/>
                      <a:pt x="8847" y="4633"/>
                      <a:pt x="8763" y="4240"/>
                    </a:cubicBezTo>
                    <a:cubicBezTo>
                      <a:pt x="8692" y="3895"/>
                      <a:pt x="8680" y="2097"/>
                      <a:pt x="7275" y="776"/>
                    </a:cubicBezTo>
                    <a:cubicBezTo>
                      <a:pt x="6784" y="316"/>
                      <a:pt x="5775" y="1"/>
                      <a:pt x="4670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715;p38">
              <a:extLst>
                <a:ext uri="{FF2B5EF4-FFF2-40B4-BE49-F238E27FC236}">
                  <a16:creationId xmlns:a16="http://schemas.microsoft.com/office/drawing/2014/main" id="{0503C1A6-9621-2DE6-AA39-2583E6E67EF8}"/>
                </a:ext>
              </a:extLst>
            </p:cNvPr>
            <p:cNvGrpSpPr/>
            <p:nvPr/>
          </p:nvGrpSpPr>
          <p:grpSpPr>
            <a:xfrm>
              <a:off x="528635" y="1354490"/>
              <a:ext cx="1187342" cy="3145072"/>
              <a:chOff x="5328325" y="2752800"/>
              <a:chExt cx="681375" cy="1804850"/>
            </a:xfrm>
          </p:grpSpPr>
          <p:sp>
            <p:nvSpPr>
              <p:cNvPr id="36" name="Google Shape;716;p38">
                <a:extLst>
                  <a:ext uri="{FF2B5EF4-FFF2-40B4-BE49-F238E27FC236}">
                    <a16:creationId xmlns:a16="http://schemas.microsoft.com/office/drawing/2014/main" id="{0D3A3379-1D7A-145E-0781-077D90AA8B5B}"/>
                  </a:ext>
                </a:extLst>
              </p:cNvPr>
              <p:cNvSpPr/>
              <p:nvPr/>
            </p:nvSpPr>
            <p:spPr>
              <a:xfrm>
                <a:off x="5919775" y="3378825"/>
                <a:ext cx="89925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596" extrusionOk="0">
                    <a:moveTo>
                      <a:pt x="1798" y="0"/>
                    </a:moveTo>
                    <a:cubicBezTo>
                      <a:pt x="810" y="0"/>
                      <a:pt x="1" y="810"/>
                      <a:pt x="1" y="1798"/>
                    </a:cubicBezTo>
                    <a:cubicBezTo>
                      <a:pt x="1" y="2786"/>
                      <a:pt x="810" y="3596"/>
                      <a:pt x="1798" y="3596"/>
                    </a:cubicBezTo>
                    <a:cubicBezTo>
                      <a:pt x="2787" y="3596"/>
                      <a:pt x="3596" y="2786"/>
                      <a:pt x="3596" y="1798"/>
                    </a:cubicBezTo>
                    <a:cubicBezTo>
                      <a:pt x="3596" y="810"/>
                      <a:pt x="2787" y="0"/>
                      <a:pt x="1798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" name="Google Shape;717;p38">
                <a:extLst>
                  <a:ext uri="{FF2B5EF4-FFF2-40B4-BE49-F238E27FC236}">
                    <a16:creationId xmlns:a16="http://schemas.microsoft.com/office/drawing/2014/main" id="{B307C8CA-F98A-FFC9-0B52-FBC14653EE75}"/>
                  </a:ext>
                </a:extLst>
              </p:cNvPr>
              <p:cNvGrpSpPr/>
              <p:nvPr/>
            </p:nvGrpSpPr>
            <p:grpSpPr>
              <a:xfrm>
                <a:off x="5328325" y="2752800"/>
                <a:ext cx="679275" cy="1804850"/>
                <a:chOff x="5328325" y="2752800"/>
                <a:chExt cx="679275" cy="1804850"/>
              </a:xfrm>
            </p:grpSpPr>
            <p:sp>
              <p:nvSpPr>
                <p:cNvPr id="38" name="Google Shape;718;p38">
                  <a:extLst>
                    <a:ext uri="{FF2B5EF4-FFF2-40B4-BE49-F238E27FC236}">
                      <a16:creationId xmlns:a16="http://schemas.microsoft.com/office/drawing/2014/main" id="{B0600858-731A-6A95-5697-D0177C01424D}"/>
                    </a:ext>
                  </a:extLst>
                </p:cNvPr>
                <p:cNvSpPr/>
                <p:nvPr/>
              </p:nvSpPr>
              <p:spPr>
                <a:xfrm>
                  <a:off x="5690575" y="4072950"/>
                  <a:ext cx="104200" cy="4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16419" extrusionOk="0">
                      <a:moveTo>
                        <a:pt x="1" y="1"/>
                      </a:moveTo>
                      <a:lnTo>
                        <a:pt x="584" y="15812"/>
                      </a:lnTo>
                      <a:cubicBezTo>
                        <a:pt x="1399" y="16281"/>
                        <a:pt x="1970" y="16419"/>
                        <a:pt x="2360" y="16419"/>
                      </a:cubicBezTo>
                      <a:cubicBezTo>
                        <a:pt x="2909" y="16419"/>
                        <a:pt x="3096" y="16145"/>
                        <a:pt x="3096" y="16145"/>
                      </a:cubicBezTo>
                      <a:lnTo>
                        <a:pt x="4168" y="1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719;p38">
                  <a:extLst>
                    <a:ext uri="{FF2B5EF4-FFF2-40B4-BE49-F238E27FC236}">
                      <a16:creationId xmlns:a16="http://schemas.microsoft.com/office/drawing/2014/main" id="{CE7980A9-38B3-037D-AF65-B91ECADE4497}"/>
                    </a:ext>
                  </a:extLst>
                </p:cNvPr>
                <p:cNvSpPr/>
                <p:nvPr/>
              </p:nvSpPr>
              <p:spPr>
                <a:xfrm>
                  <a:off x="5690575" y="4020850"/>
                  <a:ext cx="104200" cy="10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4169" extrusionOk="0">
                      <a:moveTo>
                        <a:pt x="2084" y="1"/>
                      </a:moveTo>
                      <a:cubicBezTo>
                        <a:pt x="929" y="1"/>
                        <a:pt x="1" y="942"/>
                        <a:pt x="1" y="2085"/>
                      </a:cubicBezTo>
                      <a:cubicBezTo>
                        <a:pt x="1" y="3239"/>
                        <a:pt x="929" y="4168"/>
                        <a:pt x="2084" y="4168"/>
                      </a:cubicBezTo>
                      <a:cubicBezTo>
                        <a:pt x="3239" y="4168"/>
                        <a:pt x="4168" y="3239"/>
                        <a:pt x="4168" y="2085"/>
                      </a:cubicBezTo>
                      <a:cubicBezTo>
                        <a:pt x="4168" y="942"/>
                        <a:pt x="3239" y="1"/>
                        <a:pt x="208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720;p38">
                  <a:extLst>
                    <a:ext uri="{FF2B5EF4-FFF2-40B4-BE49-F238E27FC236}">
                      <a16:creationId xmlns:a16="http://schemas.microsoft.com/office/drawing/2014/main" id="{D5BCD0A9-269A-C9E3-5792-A95EE5521E7C}"/>
                    </a:ext>
                  </a:extLst>
                </p:cNvPr>
                <p:cNvSpPr/>
                <p:nvPr/>
              </p:nvSpPr>
              <p:spPr>
                <a:xfrm>
                  <a:off x="5707550" y="4514975"/>
                  <a:ext cx="126825" cy="4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3" h="1707" extrusionOk="0">
                      <a:moveTo>
                        <a:pt x="4275" y="0"/>
                      </a:moveTo>
                      <a:lnTo>
                        <a:pt x="0" y="429"/>
                      </a:lnTo>
                      <a:cubicBezTo>
                        <a:pt x="96" y="1215"/>
                        <a:pt x="227" y="1262"/>
                        <a:pt x="227" y="1262"/>
                      </a:cubicBezTo>
                      <a:cubicBezTo>
                        <a:pt x="227" y="1262"/>
                        <a:pt x="1270" y="1706"/>
                        <a:pt x="2579" y="1706"/>
                      </a:cubicBezTo>
                      <a:cubicBezTo>
                        <a:pt x="2846" y="1706"/>
                        <a:pt x="3123" y="1688"/>
                        <a:pt x="3406" y="1643"/>
                      </a:cubicBezTo>
                      <a:cubicBezTo>
                        <a:pt x="5072" y="1393"/>
                        <a:pt x="4275" y="0"/>
                        <a:pt x="4275" y="0"/>
                      </a:cubicBezTo>
                      <a:close/>
                    </a:path>
                  </a:pathLst>
                </a:custGeom>
                <a:solidFill>
                  <a:srgbClr val="4034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721;p38">
                  <a:extLst>
                    <a:ext uri="{FF2B5EF4-FFF2-40B4-BE49-F238E27FC236}">
                      <a16:creationId xmlns:a16="http://schemas.microsoft.com/office/drawing/2014/main" id="{5584D7EA-40F9-5254-E19F-202B0B505E88}"/>
                    </a:ext>
                  </a:extLst>
                </p:cNvPr>
                <p:cNvSpPr/>
                <p:nvPr/>
              </p:nvSpPr>
              <p:spPr>
                <a:xfrm>
                  <a:off x="5703975" y="4463875"/>
                  <a:ext cx="119075" cy="8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3" h="3224" extrusionOk="0">
                      <a:moveTo>
                        <a:pt x="1160" y="1"/>
                      </a:moveTo>
                      <a:cubicBezTo>
                        <a:pt x="964" y="1"/>
                        <a:pt x="759" y="81"/>
                        <a:pt x="560" y="294"/>
                      </a:cubicBezTo>
                      <a:lnTo>
                        <a:pt x="48" y="175"/>
                      </a:lnTo>
                      <a:lnTo>
                        <a:pt x="48" y="175"/>
                      </a:lnTo>
                      <a:cubicBezTo>
                        <a:pt x="108" y="961"/>
                        <a:pt x="0" y="2092"/>
                        <a:pt x="143" y="2473"/>
                      </a:cubicBezTo>
                      <a:cubicBezTo>
                        <a:pt x="370" y="3116"/>
                        <a:pt x="1798" y="3223"/>
                        <a:pt x="3096" y="3223"/>
                      </a:cubicBezTo>
                      <a:cubicBezTo>
                        <a:pt x="4430" y="3223"/>
                        <a:pt x="4763" y="2866"/>
                        <a:pt x="4418" y="2044"/>
                      </a:cubicBezTo>
                      <a:cubicBezTo>
                        <a:pt x="4239" y="1604"/>
                        <a:pt x="3156" y="1247"/>
                        <a:pt x="2560" y="508"/>
                      </a:cubicBezTo>
                      <a:lnTo>
                        <a:pt x="2239" y="699"/>
                      </a:lnTo>
                      <a:cubicBezTo>
                        <a:pt x="2239" y="699"/>
                        <a:pt x="1740" y="1"/>
                        <a:pt x="1160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722;p38">
                  <a:extLst>
                    <a:ext uri="{FF2B5EF4-FFF2-40B4-BE49-F238E27FC236}">
                      <a16:creationId xmlns:a16="http://schemas.microsoft.com/office/drawing/2014/main" id="{349AFBDC-646A-B03F-BC5E-87F1FAF53DDC}"/>
                    </a:ext>
                  </a:extLst>
                </p:cNvPr>
                <p:cNvSpPr/>
                <p:nvPr/>
              </p:nvSpPr>
              <p:spPr>
                <a:xfrm>
                  <a:off x="5673900" y="3704150"/>
                  <a:ext cx="142025" cy="36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1" h="14765" extrusionOk="0">
                      <a:moveTo>
                        <a:pt x="1" y="1"/>
                      </a:moveTo>
                      <a:lnTo>
                        <a:pt x="668" y="14764"/>
                      </a:lnTo>
                      <a:lnTo>
                        <a:pt x="4835" y="14764"/>
                      </a:lnTo>
                      <a:lnTo>
                        <a:pt x="5680" y="1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723;p38">
                  <a:extLst>
                    <a:ext uri="{FF2B5EF4-FFF2-40B4-BE49-F238E27FC236}">
                      <a16:creationId xmlns:a16="http://schemas.microsoft.com/office/drawing/2014/main" id="{C3415157-F75D-40CF-A2E5-5BC62D207FC2}"/>
                    </a:ext>
                  </a:extLst>
                </p:cNvPr>
                <p:cNvSpPr/>
                <p:nvPr/>
              </p:nvSpPr>
              <p:spPr>
                <a:xfrm>
                  <a:off x="5690575" y="4021150"/>
                  <a:ext cx="104200" cy="10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4169" extrusionOk="0">
                      <a:moveTo>
                        <a:pt x="2084" y="1"/>
                      </a:moveTo>
                      <a:cubicBezTo>
                        <a:pt x="929" y="1"/>
                        <a:pt x="1" y="930"/>
                        <a:pt x="1" y="2084"/>
                      </a:cubicBezTo>
                      <a:cubicBezTo>
                        <a:pt x="1" y="3239"/>
                        <a:pt x="929" y="4168"/>
                        <a:pt x="2084" y="4168"/>
                      </a:cubicBezTo>
                      <a:cubicBezTo>
                        <a:pt x="3239" y="4168"/>
                        <a:pt x="4168" y="3239"/>
                        <a:pt x="4168" y="2084"/>
                      </a:cubicBezTo>
                      <a:cubicBezTo>
                        <a:pt x="4168" y="930"/>
                        <a:pt x="3239" y="1"/>
                        <a:pt x="208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724;p38">
                  <a:extLst>
                    <a:ext uri="{FF2B5EF4-FFF2-40B4-BE49-F238E27FC236}">
                      <a16:creationId xmlns:a16="http://schemas.microsoft.com/office/drawing/2014/main" id="{9977ADF1-2BF3-DA44-90BF-6F82C4BB1904}"/>
                    </a:ext>
                  </a:extLst>
                </p:cNvPr>
                <p:cNvSpPr/>
                <p:nvPr/>
              </p:nvSpPr>
              <p:spPr>
                <a:xfrm>
                  <a:off x="5459600" y="4065225"/>
                  <a:ext cx="131300" cy="43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2" h="17215" extrusionOk="0">
                      <a:moveTo>
                        <a:pt x="1108" y="0"/>
                      </a:moveTo>
                      <a:lnTo>
                        <a:pt x="0" y="16323"/>
                      </a:lnTo>
                      <a:cubicBezTo>
                        <a:pt x="447" y="16990"/>
                        <a:pt x="880" y="17215"/>
                        <a:pt x="1261" y="17215"/>
                      </a:cubicBezTo>
                      <a:cubicBezTo>
                        <a:pt x="2059" y="17215"/>
                        <a:pt x="2632" y="16228"/>
                        <a:pt x="2632" y="16228"/>
                      </a:cubicBezTo>
                      <a:lnTo>
                        <a:pt x="5251" y="441"/>
                      </a:lnTo>
                      <a:lnTo>
                        <a:pt x="1108" y="0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725;p38">
                  <a:extLst>
                    <a:ext uri="{FF2B5EF4-FFF2-40B4-BE49-F238E27FC236}">
                      <a16:creationId xmlns:a16="http://schemas.microsoft.com/office/drawing/2014/main" id="{5F71CDDF-CB6A-B365-A4ED-8BE2B6D3C24B}"/>
                    </a:ext>
                  </a:extLst>
                </p:cNvPr>
                <p:cNvSpPr/>
                <p:nvPr/>
              </p:nvSpPr>
              <p:spPr>
                <a:xfrm>
                  <a:off x="5486975" y="4018475"/>
                  <a:ext cx="104200" cy="10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4168" extrusionOk="0">
                      <a:moveTo>
                        <a:pt x="2084" y="1"/>
                      </a:moveTo>
                      <a:cubicBezTo>
                        <a:pt x="941" y="1"/>
                        <a:pt x="1" y="941"/>
                        <a:pt x="1" y="2084"/>
                      </a:cubicBezTo>
                      <a:cubicBezTo>
                        <a:pt x="1" y="3239"/>
                        <a:pt x="941" y="4168"/>
                        <a:pt x="2084" y="4168"/>
                      </a:cubicBezTo>
                      <a:cubicBezTo>
                        <a:pt x="3239" y="4168"/>
                        <a:pt x="4168" y="3239"/>
                        <a:pt x="4168" y="2084"/>
                      </a:cubicBezTo>
                      <a:cubicBezTo>
                        <a:pt x="4168" y="941"/>
                        <a:pt x="3239" y="1"/>
                        <a:pt x="208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726;p38">
                  <a:extLst>
                    <a:ext uri="{FF2B5EF4-FFF2-40B4-BE49-F238E27FC236}">
                      <a16:creationId xmlns:a16="http://schemas.microsoft.com/office/drawing/2014/main" id="{2CA65576-00EB-FFED-198E-831FB8EB6CCB}"/>
                    </a:ext>
                  </a:extLst>
                </p:cNvPr>
                <p:cNvSpPr/>
                <p:nvPr/>
              </p:nvSpPr>
              <p:spPr>
                <a:xfrm>
                  <a:off x="5487275" y="3696125"/>
                  <a:ext cx="164050" cy="3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2" h="15205" extrusionOk="0">
                      <a:moveTo>
                        <a:pt x="918" y="0"/>
                      </a:moveTo>
                      <a:lnTo>
                        <a:pt x="1" y="14764"/>
                      </a:lnTo>
                      <a:lnTo>
                        <a:pt x="4144" y="15205"/>
                      </a:lnTo>
                      <a:lnTo>
                        <a:pt x="6561" y="608"/>
                      </a:lnTo>
                      <a:lnTo>
                        <a:pt x="918" y="0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727;p38">
                  <a:extLst>
                    <a:ext uri="{FF2B5EF4-FFF2-40B4-BE49-F238E27FC236}">
                      <a16:creationId xmlns:a16="http://schemas.microsoft.com/office/drawing/2014/main" id="{81AE8B23-FBBB-4AD8-4C32-B9143DDD6ABB}"/>
                    </a:ext>
                  </a:extLst>
                </p:cNvPr>
                <p:cNvSpPr/>
                <p:nvPr/>
              </p:nvSpPr>
              <p:spPr>
                <a:xfrm>
                  <a:off x="5486975" y="4018475"/>
                  <a:ext cx="104200" cy="10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4168" extrusionOk="0">
                      <a:moveTo>
                        <a:pt x="2084" y="1"/>
                      </a:moveTo>
                      <a:cubicBezTo>
                        <a:pt x="941" y="1"/>
                        <a:pt x="1" y="941"/>
                        <a:pt x="1" y="2084"/>
                      </a:cubicBezTo>
                      <a:cubicBezTo>
                        <a:pt x="1" y="3239"/>
                        <a:pt x="941" y="4168"/>
                        <a:pt x="2084" y="4168"/>
                      </a:cubicBezTo>
                      <a:cubicBezTo>
                        <a:pt x="3239" y="4168"/>
                        <a:pt x="4168" y="3239"/>
                        <a:pt x="4168" y="2084"/>
                      </a:cubicBezTo>
                      <a:cubicBezTo>
                        <a:pt x="4168" y="941"/>
                        <a:pt x="3239" y="1"/>
                        <a:pt x="208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28;p38">
                  <a:extLst>
                    <a:ext uri="{FF2B5EF4-FFF2-40B4-BE49-F238E27FC236}">
                      <a16:creationId xmlns:a16="http://schemas.microsoft.com/office/drawing/2014/main" id="{97C8E8BB-E8D6-52B3-F24B-2569BC8D2905}"/>
                    </a:ext>
                  </a:extLst>
                </p:cNvPr>
                <p:cNvSpPr/>
                <p:nvPr/>
              </p:nvSpPr>
              <p:spPr>
                <a:xfrm>
                  <a:off x="5331000" y="4533125"/>
                  <a:ext cx="19887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5" h="668" extrusionOk="0">
                      <a:moveTo>
                        <a:pt x="108" y="1"/>
                      </a:moveTo>
                      <a:lnTo>
                        <a:pt x="1" y="667"/>
                      </a:lnTo>
                      <a:lnTo>
                        <a:pt x="7954" y="667"/>
                      </a:lnTo>
                      <a:lnTo>
                        <a:pt x="7871" y="1"/>
                      </a:lnTo>
                      <a:close/>
                    </a:path>
                  </a:pathLst>
                </a:custGeom>
                <a:solidFill>
                  <a:srgbClr val="4034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729;p38">
                  <a:extLst>
                    <a:ext uri="{FF2B5EF4-FFF2-40B4-BE49-F238E27FC236}">
                      <a16:creationId xmlns:a16="http://schemas.microsoft.com/office/drawing/2014/main" id="{9A917507-B7EA-6FE4-B4D6-47DDAE93F1FD}"/>
                    </a:ext>
                  </a:extLst>
                </p:cNvPr>
                <p:cNvSpPr/>
                <p:nvPr/>
              </p:nvSpPr>
              <p:spPr>
                <a:xfrm>
                  <a:off x="5328325" y="4467650"/>
                  <a:ext cx="199450" cy="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2620" extrusionOk="0">
                      <a:moveTo>
                        <a:pt x="5430" y="0"/>
                      </a:moveTo>
                      <a:cubicBezTo>
                        <a:pt x="5430" y="0"/>
                        <a:pt x="5180" y="488"/>
                        <a:pt x="834" y="1453"/>
                      </a:cubicBezTo>
                      <a:cubicBezTo>
                        <a:pt x="1" y="1631"/>
                        <a:pt x="48" y="2358"/>
                        <a:pt x="215" y="2620"/>
                      </a:cubicBezTo>
                      <a:lnTo>
                        <a:pt x="7978" y="2620"/>
                      </a:lnTo>
                      <a:lnTo>
                        <a:pt x="7883" y="131"/>
                      </a:lnTo>
                      <a:cubicBezTo>
                        <a:pt x="7883" y="131"/>
                        <a:pt x="7250" y="683"/>
                        <a:pt x="6669" y="683"/>
                      </a:cubicBezTo>
                      <a:cubicBezTo>
                        <a:pt x="6584" y="683"/>
                        <a:pt x="6499" y="671"/>
                        <a:pt x="6418" y="643"/>
                      </a:cubicBezTo>
                      <a:cubicBezTo>
                        <a:pt x="5501" y="334"/>
                        <a:pt x="5430" y="0"/>
                        <a:pt x="5430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730;p38">
                  <a:extLst>
                    <a:ext uri="{FF2B5EF4-FFF2-40B4-BE49-F238E27FC236}">
                      <a16:creationId xmlns:a16="http://schemas.microsoft.com/office/drawing/2014/main" id="{0FFFDFB1-ECC3-1CD2-0905-E48BBCEDAA7F}"/>
                    </a:ext>
                  </a:extLst>
                </p:cNvPr>
                <p:cNvSpPr/>
                <p:nvPr/>
              </p:nvSpPr>
              <p:spPr>
                <a:xfrm>
                  <a:off x="5337250" y="3167175"/>
                  <a:ext cx="216125" cy="27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10896" extrusionOk="0">
                      <a:moveTo>
                        <a:pt x="5204" y="1"/>
                      </a:moveTo>
                      <a:cubicBezTo>
                        <a:pt x="3740" y="2144"/>
                        <a:pt x="1" y="9633"/>
                        <a:pt x="1" y="9633"/>
                      </a:cubicBezTo>
                      <a:lnTo>
                        <a:pt x="3370" y="10895"/>
                      </a:lnTo>
                      <a:cubicBezTo>
                        <a:pt x="3597" y="10395"/>
                        <a:pt x="7204" y="4990"/>
                        <a:pt x="8645" y="2454"/>
                      </a:cubicBezTo>
                      <a:cubicBezTo>
                        <a:pt x="7478" y="1715"/>
                        <a:pt x="6407" y="703"/>
                        <a:pt x="520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731;p38">
                  <a:extLst>
                    <a:ext uri="{FF2B5EF4-FFF2-40B4-BE49-F238E27FC236}">
                      <a16:creationId xmlns:a16="http://schemas.microsoft.com/office/drawing/2014/main" id="{97D51580-5499-5EF9-7F96-96A6C0DCEC1F}"/>
                    </a:ext>
                  </a:extLst>
                </p:cNvPr>
                <p:cNvSpPr/>
                <p:nvPr/>
              </p:nvSpPr>
              <p:spPr>
                <a:xfrm>
                  <a:off x="5459900" y="3141575"/>
                  <a:ext cx="105975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9" h="4240" extrusionOk="0">
                      <a:moveTo>
                        <a:pt x="2120" y="1"/>
                      </a:moveTo>
                      <a:cubicBezTo>
                        <a:pt x="941" y="1"/>
                        <a:pt x="0" y="953"/>
                        <a:pt x="0" y="2120"/>
                      </a:cubicBezTo>
                      <a:cubicBezTo>
                        <a:pt x="0" y="3299"/>
                        <a:pt x="941" y="4240"/>
                        <a:pt x="2120" y="4240"/>
                      </a:cubicBezTo>
                      <a:cubicBezTo>
                        <a:pt x="3286" y="4240"/>
                        <a:pt x="4239" y="3299"/>
                        <a:pt x="4239" y="2120"/>
                      </a:cubicBezTo>
                      <a:cubicBezTo>
                        <a:pt x="4239" y="953"/>
                        <a:pt x="3286" y="1"/>
                        <a:pt x="2120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732;p38">
                  <a:extLst>
                    <a:ext uri="{FF2B5EF4-FFF2-40B4-BE49-F238E27FC236}">
                      <a16:creationId xmlns:a16="http://schemas.microsoft.com/office/drawing/2014/main" id="{BE83CF88-315A-82BB-71E4-E5155CF3661C}"/>
                    </a:ext>
                  </a:extLst>
                </p:cNvPr>
                <p:cNvSpPr/>
                <p:nvPr/>
              </p:nvSpPr>
              <p:spPr>
                <a:xfrm>
                  <a:off x="5801000" y="3154675"/>
                  <a:ext cx="1060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0" h="4240" extrusionOk="0">
                      <a:moveTo>
                        <a:pt x="2120" y="1"/>
                      </a:moveTo>
                      <a:cubicBezTo>
                        <a:pt x="953" y="1"/>
                        <a:pt x="1" y="953"/>
                        <a:pt x="1" y="2120"/>
                      </a:cubicBezTo>
                      <a:cubicBezTo>
                        <a:pt x="1" y="3287"/>
                        <a:pt x="953" y="4239"/>
                        <a:pt x="2120" y="4239"/>
                      </a:cubicBezTo>
                      <a:cubicBezTo>
                        <a:pt x="3299" y="4239"/>
                        <a:pt x="4240" y="3287"/>
                        <a:pt x="4240" y="2120"/>
                      </a:cubicBezTo>
                      <a:cubicBezTo>
                        <a:pt x="4240" y="953"/>
                        <a:pt x="3299" y="1"/>
                        <a:pt x="2120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733;p38">
                  <a:extLst>
                    <a:ext uri="{FF2B5EF4-FFF2-40B4-BE49-F238E27FC236}">
                      <a16:creationId xmlns:a16="http://schemas.microsoft.com/office/drawing/2014/main" id="{8FEBB7C4-7A17-3817-0224-962C6E50D2D6}"/>
                    </a:ext>
                  </a:extLst>
                </p:cNvPr>
                <p:cNvSpPr/>
                <p:nvPr/>
              </p:nvSpPr>
              <p:spPr>
                <a:xfrm>
                  <a:off x="5815900" y="3175225"/>
                  <a:ext cx="190825" cy="26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3" h="10574" extrusionOk="0">
                      <a:moveTo>
                        <a:pt x="3203" y="0"/>
                      </a:moveTo>
                      <a:cubicBezTo>
                        <a:pt x="2000" y="691"/>
                        <a:pt x="1167" y="2013"/>
                        <a:pt x="0" y="2751"/>
                      </a:cubicBezTo>
                      <a:cubicBezTo>
                        <a:pt x="1441" y="5287"/>
                        <a:pt x="4048" y="10073"/>
                        <a:pt x="4275" y="10573"/>
                      </a:cubicBezTo>
                      <a:lnTo>
                        <a:pt x="7632" y="9311"/>
                      </a:lnTo>
                      <a:cubicBezTo>
                        <a:pt x="7632" y="9311"/>
                        <a:pt x="3846" y="584"/>
                        <a:pt x="3203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734;p38">
                  <a:extLst>
                    <a:ext uri="{FF2B5EF4-FFF2-40B4-BE49-F238E27FC236}">
                      <a16:creationId xmlns:a16="http://schemas.microsoft.com/office/drawing/2014/main" id="{59A15E1C-21A8-D264-722A-9E3E78DF4D74}"/>
                    </a:ext>
                  </a:extLst>
                </p:cNvPr>
                <p:cNvSpPr/>
                <p:nvPr/>
              </p:nvSpPr>
              <p:spPr>
                <a:xfrm>
                  <a:off x="5476275" y="3079975"/>
                  <a:ext cx="419700" cy="58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8" h="23342" extrusionOk="0">
                      <a:moveTo>
                        <a:pt x="8413" y="0"/>
                      </a:moveTo>
                      <a:cubicBezTo>
                        <a:pt x="8403" y="0"/>
                        <a:pt x="8392" y="0"/>
                        <a:pt x="8382" y="0"/>
                      </a:cubicBezTo>
                      <a:cubicBezTo>
                        <a:pt x="6858" y="12"/>
                        <a:pt x="1524" y="1643"/>
                        <a:pt x="0" y="3048"/>
                      </a:cubicBezTo>
                      <a:lnTo>
                        <a:pt x="1739" y="4394"/>
                      </a:lnTo>
                      <a:cubicBezTo>
                        <a:pt x="1096" y="12276"/>
                        <a:pt x="726" y="22325"/>
                        <a:pt x="726" y="22325"/>
                      </a:cubicBezTo>
                      <a:cubicBezTo>
                        <a:pt x="3200" y="23094"/>
                        <a:pt x="5583" y="23341"/>
                        <a:pt x="7625" y="23341"/>
                      </a:cubicBezTo>
                      <a:cubicBezTo>
                        <a:pt x="11301" y="23341"/>
                        <a:pt x="13871" y="22539"/>
                        <a:pt x="13871" y="22539"/>
                      </a:cubicBezTo>
                      <a:lnTo>
                        <a:pt x="13323" y="13216"/>
                      </a:lnTo>
                      <a:lnTo>
                        <a:pt x="14716" y="6335"/>
                      </a:lnTo>
                      <a:lnTo>
                        <a:pt x="16788" y="3810"/>
                      </a:lnTo>
                      <a:cubicBezTo>
                        <a:pt x="16610" y="3146"/>
                        <a:pt x="11138" y="0"/>
                        <a:pt x="8413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735;p38">
                  <a:extLst>
                    <a:ext uri="{FF2B5EF4-FFF2-40B4-BE49-F238E27FC236}">
                      <a16:creationId xmlns:a16="http://schemas.microsoft.com/office/drawing/2014/main" id="{DBDCA026-FEEE-26AF-2C07-18C62E7E5A4D}"/>
                    </a:ext>
                  </a:extLst>
                </p:cNvPr>
                <p:cNvSpPr/>
                <p:nvPr/>
              </p:nvSpPr>
              <p:spPr>
                <a:xfrm>
                  <a:off x="5609025" y="3079975"/>
                  <a:ext cx="144375" cy="5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5" h="2174" extrusionOk="0">
                      <a:moveTo>
                        <a:pt x="3072" y="0"/>
                      </a:moveTo>
                      <a:cubicBezTo>
                        <a:pt x="2477" y="12"/>
                        <a:pt x="1298" y="262"/>
                        <a:pt x="0" y="643"/>
                      </a:cubicBezTo>
                      <a:cubicBezTo>
                        <a:pt x="508" y="1604"/>
                        <a:pt x="1613" y="2174"/>
                        <a:pt x="2711" y="2174"/>
                      </a:cubicBezTo>
                      <a:cubicBezTo>
                        <a:pt x="2824" y="2174"/>
                        <a:pt x="2936" y="2168"/>
                        <a:pt x="3048" y="2155"/>
                      </a:cubicBezTo>
                      <a:cubicBezTo>
                        <a:pt x="3775" y="2084"/>
                        <a:pt x="4465" y="1774"/>
                        <a:pt x="5049" y="1334"/>
                      </a:cubicBezTo>
                      <a:cubicBezTo>
                        <a:pt x="5287" y="1155"/>
                        <a:pt x="5596" y="893"/>
                        <a:pt x="5775" y="584"/>
                      </a:cubicBezTo>
                      <a:cubicBezTo>
                        <a:pt x="4775" y="227"/>
                        <a:pt x="3822" y="0"/>
                        <a:pt x="3072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736;p38">
                  <a:extLst>
                    <a:ext uri="{FF2B5EF4-FFF2-40B4-BE49-F238E27FC236}">
                      <a16:creationId xmlns:a16="http://schemas.microsoft.com/office/drawing/2014/main" id="{02B54E40-ACBD-9AB2-C3D3-4FD331810340}"/>
                    </a:ext>
                  </a:extLst>
                </p:cNvPr>
                <p:cNvSpPr/>
                <p:nvPr/>
              </p:nvSpPr>
              <p:spPr>
                <a:xfrm>
                  <a:off x="5534900" y="3389225"/>
                  <a:ext cx="184275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1" h="2990" extrusionOk="0">
                      <a:moveTo>
                        <a:pt x="1406" y="1"/>
                      </a:moveTo>
                      <a:lnTo>
                        <a:pt x="96" y="13"/>
                      </a:lnTo>
                      <a:cubicBezTo>
                        <a:pt x="1" y="811"/>
                        <a:pt x="4013" y="2085"/>
                        <a:pt x="5942" y="2989"/>
                      </a:cubicBezTo>
                      <a:cubicBezTo>
                        <a:pt x="6454" y="2918"/>
                        <a:pt x="6942" y="2847"/>
                        <a:pt x="7371" y="2787"/>
                      </a:cubicBezTo>
                      <a:lnTo>
                        <a:pt x="1406" y="1"/>
                      </a:lnTo>
                      <a:close/>
                    </a:path>
                  </a:pathLst>
                </a:custGeom>
                <a:solidFill>
                  <a:srgbClr val="F69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737;p38">
                  <a:extLst>
                    <a:ext uri="{FF2B5EF4-FFF2-40B4-BE49-F238E27FC236}">
                      <a16:creationId xmlns:a16="http://schemas.microsoft.com/office/drawing/2014/main" id="{FA31ABB2-CED9-D826-D9D3-2126FE471AD5}"/>
                    </a:ext>
                  </a:extLst>
                </p:cNvPr>
                <p:cNvSpPr/>
                <p:nvPr/>
              </p:nvSpPr>
              <p:spPr>
                <a:xfrm>
                  <a:off x="5637300" y="2965675"/>
                  <a:ext cx="98550" cy="1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6444" extrusionOk="0">
                      <a:moveTo>
                        <a:pt x="3941" y="0"/>
                      </a:moveTo>
                      <a:lnTo>
                        <a:pt x="0" y="2013"/>
                      </a:lnTo>
                      <a:lnTo>
                        <a:pt x="36" y="2203"/>
                      </a:lnTo>
                      <a:lnTo>
                        <a:pt x="143" y="4799"/>
                      </a:lnTo>
                      <a:cubicBezTo>
                        <a:pt x="179" y="5549"/>
                        <a:pt x="143" y="6299"/>
                        <a:pt x="929" y="6418"/>
                      </a:cubicBezTo>
                      <a:cubicBezTo>
                        <a:pt x="1036" y="6435"/>
                        <a:pt x="1150" y="6444"/>
                        <a:pt x="1267" y="6444"/>
                      </a:cubicBezTo>
                      <a:cubicBezTo>
                        <a:pt x="2183" y="6444"/>
                        <a:pt x="3332" y="5927"/>
                        <a:pt x="3406" y="5168"/>
                      </a:cubicBezTo>
                      <a:lnTo>
                        <a:pt x="3941" y="0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738;p38">
                  <a:extLst>
                    <a:ext uri="{FF2B5EF4-FFF2-40B4-BE49-F238E27FC236}">
                      <a16:creationId xmlns:a16="http://schemas.microsoft.com/office/drawing/2014/main" id="{0FBA29F6-1724-9B4B-3856-4F06B64DE550}"/>
                    </a:ext>
                  </a:extLst>
                </p:cNvPr>
                <p:cNvSpPr/>
                <p:nvPr/>
              </p:nvSpPr>
              <p:spPr>
                <a:xfrm>
                  <a:off x="5637300" y="2965675"/>
                  <a:ext cx="98550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3811" extrusionOk="0">
                      <a:moveTo>
                        <a:pt x="3941" y="0"/>
                      </a:moveTo>
                      <a:lnTo>
                        <a:pt x="0" y="2013"/>
                      </a:lnTo>
                      <a:lnTo>
                        <a:pt x="36" y="2203"/>
                      </a:lnTo>
                      <a:lnTo>
                        <a:pt x="108" y="3810"/>
                      </a:lnTo>
                      <a:cubicBezTo>
                        <a:pt x="134" y="3811"/>
                        <a:pt x="160" y="3811"/>
                        <a:pt x="186" y="3811"/>
                      </a:cubicBezTo>
                      <a:cubicBezTo>
                        <a:pt x="1645" y="3811"/>
                        <a:pt x="3001" y="3482"/>
                        <a:pt x="3691" y="2441"/>
                      </a:cubicBezTo>
                      <a:lnTo>
                        <a:pt x="3941" y="0"/>
                      </a:lnTo>
                      <a:close/>
                    </a:path>
                  </a:pathLst>
                </a:custGeom>
                <a:solidFill>
                  <a:srgbClr val="F69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739;p38">
                  <a:extLst>
                    <a:ext uri="{FF2B5EF4-FFF2-40B4-BE49-F238E27FC236}">
                      <a16:creationId xmlns:a16="http://schemas.microsoft.com/office/drawing/2014/main" id="{E13E086B-403B-3911-1C7B-996E6C710B52}"/>
                    </a:ext>
                  </a:extLst>
                </p:cNvPr>
                <p:cNvSpPr/>
                <p:nvPr/>
              </p:nvSpPr>
              <p:spPr>
                <a:xfrm>
                  <a:off x="5554250" y="2752800"/>
                  <a:ext cx="271800" cy="29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1906" extrusionOk="0">
                      <a:moveTo>
                        <a:pt x="5219" y="1"/>
                      </a:moveTo>
                      <a:cubicBezTo>
                        <a:pt x="5018" y="1"/>
                        <a:pt x="4811" y="9"/>
                        <a:pt x="4596" y="26"/>
                      </a:cubicBezTo>
                      <a:cubicBezTo>
                        <a:pt x="3465" y="110"/>
                        <a:pt x="2715" y="360"/>
                        <a:pt x="2168" y="753"/>
                      </a:cubicBezTo>
                      <a:cubicBezTo>
                        <a:pt x="1679" y="1050"/>
                        <a:pt x="1346" y="1515"/>
                        <a:pt x="1132" y="2086"/>
                      </a:cubicBezTo>
                      <a:cubicBezTo>
                        <a:pt x="632" y="3372"/>
                        <a:pt x="715" y="5146"/>
                        <a:pt x="691" y="6384"/>
                      </a:cubicBezTo>
                      <a:cubicBezTo>
                        <a:pt x="667" y="8456"/>
                        <a:pt x="1" y="11575"/>
                        <a:pt x="4037" y="11885"/>
                      </a:cubicBezTo>
                      <a:cubicBezTo>
                        <a:pt x="4220" y="11899"/>
                        <a:pt x="4396" y="11906"/>
                        <a:pt x="4565" y="11906"/>
                      </a:cubicBezTo>
                      <a:cubicBezTo>
                        <a:pt x="8137" y="11906"/>
                        <a:pt x="8799" y="8932"/>
                        <a:pt x="8799" y="8932"/>
                      </a:cubicBezTo>
                      <a:cubicBezTo>
                        <a:pt x="9192" y="8849"/>
                        <a:pt x="10526" y="8813"/>
                        <a:pt x="10740" y="6980"/>
                      </a:cubicBezTo>
                      <a:cubicBezTo>
                        <a:pt x="10871" y="5777"/>
                        <a:pt x="10264" y="5515"/>
                        <a:pt x="9823" y="5467"/>
                      </a:cubicBezTo>
                      <a:cubicBezTo>
                        <a:pt x="9978" y="4932"/>
                        <a:pt x="10311" y="3420"/>
                        <a:pt x="9538" y="2265"/>
                      </a:cubicBezTo>
                      <a:cubicBezTo>
                        <a:pt x="8606" y="857"/>
                        <a:pt x="7241" y="1"/>
                        <a:pt x="5219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740;p38">
                  <a:extLst>
                    <a:ext uri="{FF2B5EF4-FFF2-40B4-BE49-F238E27FC236}">
                      <a16:creationId xmlns:a16="http://schemas.microsoft.com/office/drawing/2014/main" id="{BD71A952-A07E-70F1-7C18-8AC89661DB73}"/>
                    </a:ext>
                  </a:extLst>
                </p:cNvPr>
                <p:cNvSpPr/>
                <p:nvPr/>
              </p:nvSpPr>
              <p:spPr>
                <a:xfrm>
                  <a:off x="5637300" y="2784700"/>
                  <a:ext cx="95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2" extrusionOk="0">
                      <a:moveTo>
                        <a:pt x="191" y="0"/>
                      </a:moveTo>
                      <a:cubicBezTo>
                        <a:pt x="84" y="0"/>
                        <a:pt x="0" y="84"/>
                        <a:pt x="0" y="191"/>
                      </a:cubicBezTo>
                      <a:cubicBezTo>
                        <a:pt x="0" y="298"/>
                        <a:pt x="84" y="381"/>
                        <a:pt x="191" y="381"/>
                      </a:cubicBezTo>
                      <a:cubicBezTo>
                        <a:pt x="298" y="381"/>
                        <a:pt x="381" y="298"/>
                        <a:pt x="381" y="191"/>
                      </a:cubicBezTo>
                      <a:cubicBezTo>
                        <a:pt x="381" y="84"/>
                        <a:pt x="298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F9B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741;p38">
                  <a:extLst>
                    <a:ext uri="{FF2B5EF4-FFF2-40B4-BE49-F238E27FC236}">
                      <a16:creationId xmlns:a16="http://schemas.microsoft.com/office/drawing/2014/main" id="{A6C2DC36-88F5-D3E2-B596-03537F133723}"/>
                    </a:ext>
                  </a:extLst>
                </p:cNvPr>
                <p:cNvSpPr/>
                <p:nvPr/>
              </p:nvSpPr>
              <p:spPr>
                <a:xfrm>
                  <a:off x="5668250" y="2784700"/>
                  <a:ext cx="92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382" extrusionOk="0">
                      <a:moveTo>
                        <a:pt x="179" y="0"/>
                      </a:moveTo>
                      <a:cubicBezTo>
                        <a:pt x="84" y="0"/>
                        <a:pt x="1" y="84"/>
                        <a:pt x="1" y="191"/>
                      </a:cubicBezTo>
                      <a:cubicBezTo>
                        <a:pt x="1" y="298"/>
                        <a:pt x="84" y="381"/>
                        <a:pt x="179" y="381"/>
                      </a:cubicBezTo>
                      <a:cubicBezTo>
                        <a:pt x="286" y="381"/>
                        <a:pt x="370" y="298"/>
                        <a:pt x="370" y="191"/>
                      </a:cubicBezTo>
                      <a:cubicBezTo>
                        <a:pt x="370" y="84"/>
                        <a:pt x="286" y="0"/>
                        <a:pt x="179" y="0"/>
                      </a:cubicBezTo>
                      <a:close/>
                    </a:path>
                  </a:pathLst>
                </a:custGeom>
                <a:solidFill>
                  <a:srgbClr val="F9B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742;p38">
                  <a:extLst>
                    <a:ext uri="{FF2B5EF4-FFF2-40B4-BE49-F238E27FC236}">
                      <a16:creationId xmlns:a16="http://schemas.microsoft.com/office/drawing/2014/main" id="{5F27290C-A801-4D8C-D6B0-56531C0912B9}"/>
                    </a:ext>
                  </a:extLst>
                </p:cNvPr>
                <p:cNvSpPr/>
                <p:nvPr/>
              </p:nvSpPr>
              <p:spPr>
                <a:xfrm>
                  <a:off x="5645625" y="2763575"/>
                  <a:ext cx="95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2" extrusionOk="0">
                      <a:moveTo>
                        <a:pt x="191" y="0"/>
                      </a:moveTo>
                      <a:cubicBezTo>
                        <a:pt x="96" y="0"/>
                        <a:pt x="1" y="83"/>
                        <a:pt x="1" y="191"/>
                      </a:cubicBezTo>
                      <a:cubicBezTo>
                        <a:pt x="1" y="298"/>
                        <a:pt x="96" y="381"/>
                        <a:pt x="191" y="381"/>
                      </a:cubicBezTo>
                      <a:cubicBezTo>
                        <a:pt x="299" y="381"/>
                        <a:pt x="382" y="298"/>
                        <a:pt x="382" y="191"/>
                      </a:cubicBezTo>
                      <a:cubicBezTo>
                        <a:pt x="382" y="83"/>
                        <a:pt x="299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F9B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743;p38">
                  <a:extLst>
                    <a:ext uri="{FF2B5EF4-FFF2-40B4-BE49-F238E27FC236}">
                      <a16:creationId xmlns:a16="http://schemas.microsoft.com/office/drawing/2014/main" id="{E730D633-A1E4-494B-D7E4-CF53A3F389A9}"/>
                    </a:ext>
                  </a:extLst>
                </p:cNvPr>
                <p:cNvSpPr/>
                <p:nvPr/>
              </p:nvSpPr>
              <p:spPr>
                <a:xfrm>
                  <a:off x="5676600" y="2763575"/>
                  <a:ext cx="95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2" extrusionOk="0">
                      <a:moveTo>
                        <a:pt x="191" y="0"/>
                      </a:moveTo>
                      <a:cubicBezTo>
                        <a:pt x="83" y="0"/>
                        <a:pt x="0" y="83"/>
                        <a:pt x="0" y="191"/>
                      </a:cubicBezTo>
                      <a:cubicBezTo>
                        <a:pt x="0" y="298"/>
                        <a:pt x="83" y="381"/>
                        <a:pt x="191" y="381"/>
                      </a:cubicBezTo>
                      <a:cubicBezTo>
                        <a:pt x="298" y="381"/>
                        <a:pt x="381" y="298"/>
                        <a:pt x="381" y="191"/>
                      </a:cubicBezTo>
                      <a:cubicBezTo>
                        <a:pt x="381" y="83"/>
                        <a:pt x="298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F9B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744;p38">
                  <a:extLst>
                    <a:ext uri="{FF2B5EF4-FFF2-40B4-BE49-F238E27FC236}">
                      <a16:creationId xmlns:a16="http://schemas.microsoft.com/office/drawing/2014/main" id="{5DDCA3A6-3FAD-315E-91BF-0619910FAE56}"/>
                    </a:ext>
                  </a:extLst>
                </p:cNvPr>
                <p:cNvSpPr/>
                <p:nvPr/>
              </p:nvSpPr>
              <p:spPr>
                <a:xfrm>
                  <a:off x="5582225" y="3107950"/>
                  <a:ext cx="124750" cy="3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0" h="13467" extrusionOk="0">
                      <a:moveTo>
                        <a:pt x="60" y="1"/>
                      </a:moveTo>
                      <a:lnTo>
                        <a:pt x="1" y="13467"/>
                      </a:lnTo>
                      <a:lnTo>
                        <a:pt x="4990" y="6013"/>
                      </a:lnTo>
                      <a:lnTo>
                        <a:pt x="6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745;p38">
                  <a:extLst>
                    <a:ext uri="{FF2B5EF4-FFF2-40B4-BE49-F238E27FC236}">
                      <a16:creationId xmlns:a16="http://schemas.microsoft.com/office/drawing/2014/main" id="{CC286583-6E86-0ABA-889F-7FDA57A58AB4}"/>
                    </a:ext>
                  </a:extLst>
                </p:cNvPr>
                <p:cNvSpPr/>
                <p:nvPr/>
              </p:nvSpPr>
              <p:spPr>
                <a:xfrm>
                  <a:off x="5582225" y="3228500"/>
                  <a:ext cx="107475" cy="2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9" h="8645" extrusionOk="0">
                      <a:moveTo>
                        <a:pt x="4013" y="1"/>
                      </a:moveTo>
                      <a:lnTo>
                        <a:pt x="13" y="6347"/>
                      </a:lnTo>
                      <a:lnTo>
                        <a:pt x="1" y="8645"/>
                      </a:lnTo>
                      <a:lnTo>
                        <a:pt x="2846" y="4394"/>
                      </a:lnTo>
                      <a:lnTo>
                        <a:pt x="4299" y="346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rgbClr val="DC2C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746;p38">
                  <a:extLst>
                    <a:ext uri="{FF2B5EF4-FFF2-40B4-BE49-F238E27FC236}">
                      <a16:creationId xmlns:a16="http://schemas.microsoft.com/office/drawing/2014/main" id="{0B19501A-AD99-835F-3C59-7AFA641991DA}"/>
                    </a:ext>
                  </a:extLst>
                </p:cNvPr>
                <p:cNvSpPr/>
                <p:nvPr/>
              </p:nvSpPr>
              <p:spPr>
                <a:xfrm>
                  <a:off x="5451850" y="3094550"/>
                  <a:ext cx="419425" cy="126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" h="50543" extrusionOk="0">
                      <a:moveTo>
                        <a:pt x="12072" y="1"/>
                      </a:moveTo>
                      <a:cubicBezTo>
                        <a:pt x="12068" y="1"/>
                        <a:pt x="12065" y="1"/>
                        <a:pt x="12062" y="1"/>
                      </a:cubicBezTo>
                      <a:cubicBezTo>
                        <a:pt x="12062" y="1"/>
                        <a:pt x="3882" y="15705"/>
                        <a:pt x="1715" y="21349"/>
                      </a:cubicBezTo>
                      <a:lnTo>
                        <a:pt x="489" y="40875"/>
                      </a:lnTo>
                      <a:lnTo>
                        <a:pt x="1" y="49971"/>
                      </a:lnTo>
                      <a:cubicBezTo>
                        <a:pt x="1" y="49971"/>
                        <a:pt x="4192" y="50543"/>
                        <a:pt x="9071" y="50543"/>
                      </a:cubicBezTo>
                      <a:cubicBezTo>
                        <a:pt x="11510" y="50543"/>
                        <a:pt x="14122" y="50400"/>
                        <a:pt x="16467" y="49971"/>
                      </a:cubicBezTo>
                      <a:lnTo>
                        <a:pt x="14919" y="16027"/>
                      </a:lnTo>
                      <a:cubicBezTo>
                        <a:pt x="14919" y="16027"/>
                        <a:pt x="16598" y="3061"/>
                        <a:pt x="16777" y="2227"/>
                      </a:cubicBezTo>
                      <a:cubicBezTo>
                        <a:pt x="16777" y="2227"/>
                        <a:pt x="13319" y="1"/>
                        <a:pt x="120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747;p38">
                  <a:extLst>
                    <a:ext uri="{FF2B5EF4-FFF2-40B4-BE49-F238E27FC236}">
                      <a16:creationId xmlns:a16="http://schemas.microsoft.com/office/drawing/2014/main" id="{6712314A-0B50-DA5E-4B49-C47EF8579E2C}"/>
                    </a:ext>
                  </a:extLst>
                </p:cNvPr>
                <p:cNvSpPr/>
                <p:nvPr/>
              </p:nvSpPr>
              <p:spPr>
                <a:xfrm>
                  <a:off x="5460200" y="3166600"/>
                  <a:ext cx="169975" cy="106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" h="42434" extrusionOk="0">
                      <a:moveTo>
                        <a:pt x="4989" y="0"/>
                      </a:moveTo>
                      <a:lnTo>
                        <a:pt x="4929" y="95"/>
                      </a:lnTo>
                      <a:lnTo>
                        <a:pt x="4882" y="10728"/>
                      </a:lnTo>
                      <a:cubicBezTo>
                        <a:pt x="3405" y="13776"/>
                        <a:pt x="2084" y="16645"/>
                        <a:pt x="1381" y="18467"/>
                      </a:cubicBezTo>
                      <a:lnTo>
                        <a:pt x="155" y="37993"/>
                      </a:lnTo>
                      <a:lnTo>
                        <a:pt x="0" y="40958"/>
                      </a:lnTo>
                      <a:lnTo>
                        <a:pt x="6799" y="42434"/>
                      </a:lnTo>
                      <a:lnTo>
                        <a:pt x="5608" y="9180"/>
                      </a:lnTo>
                      <a:lnTo>
                        <a:pt x="4989" y="0"/>
                      </a:lnTo>
                      <a:close/>
                    </a:path>
                  </a:pathLst>
                </a:custGeom>
                <a:solidFill>
                  <a:srgbClr val="DC2C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748;p38">
                  <a:extLst>
                    <a:ext uri="{FF2B5EF4-FFF2-40B4-BE49-F238E27FC236}">
                      <a16:creationId xmlns:a16="http://schemas.microsoft.com/office/drawing/2014/main" id="{3C0D5B29-58B9-965C-8DA5-DF606B19F26D}"/>
                    </a:ext>
                  </a:extLst>
                </p:cNvPr>
                <p:cNvSpPr/>
                <p:nvPr/>
              </p:nvSpPr>
              <p:spPr>
                <a:xfrm>
                  <a:off x="5418225" y="3117775"/>
                  <a:ext cx="119975" cy="2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9" h="8871" extrusionOk="0">
                      <a:moveTo>
                        <a:pt x="4799" y="0"/>
                      </a:moveTo>
                      <a:cubicBezTo>
                        <a:pt x="4798" y="1"/>
                        <a:pt x="2798" y="524"/>
                        <a:pt x="1655" y="1953"/>
                      </a:cubicBezTo>
                      <a:cubicBezTo>
                        <a:pt x="512" y="3370"/>
                        <a:pt x="0" y="4953"/>
                        <a:pt x="0" y="4953"/>
                      </a:cubicBezTo>
                      <a:lnTo>
                        <a:pt x="2656" y="8871"/>
                      </a:lnTo>
                      <a:lnTo>
                        <a:pt x="479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749;p38">
                  <a:extLst>
                    <a:ext uri="{FF2B5EF4-FFF2-40B4-BE49-F238E27FC236}">
                      <a16:creationId xmlns:a16="http://schemas.microsoft.com/office/drawing/2014/main" id="{21702DB7-EBFF-1537-78F9-544AADE99401}"/>
                    </a:ext>
                  </a:extLst>
                </p:cNvPr>
                <p:cNvSpPr/>
                <p:nvPr/>
              </p:nvSpPr>
              <p:spPr>
                <a:xfrm>
                  <a:off x="5464350" y="3128200"/>
                  <a:ext cx="62250" cy="21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8454" extrusionOk="0">
                      <a:moveTo>
                        <a:pt x="2489" y="0"/>
                      </a:moveTo>
                      <a:cubicBezTo>
                        <a:pt x="2489" y="1"/>
                        <a:pt x="715" y="5287"/>
                        <a:pt x="1" y="7275"/>
                      </a:cubicBezTo>
                      <a:lnTo>
                        <a:pt x="811" y="8454"/>
                      </a:lnTo>
                      <a:lnTo>
                        <a:pt x="2489" y="0"/>
                      </a:lnTo>
                      <a:close/>
                    </a:path>
                  </a:pathLst>
                </a:custGeom>
                <a:solidFill>
                  <a:srgbClr val="DC2C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50;p38">
                  <a:extLst>
                    <a:ext uri="{FF2B5EF4-FFF2-40B4-BE49-F238E27FC236}">
                      <a16:creationId xmlns:a16="http://schemas.microsoft.com/office/drawing/2014/main" id="{2517843A-8D58-F60D-82C2-339CAD224397}"/>
                    </a:ext>
                  </a:extLst>
                </p:cNvPr>
                <p:cNvSpPr/>
                <p:nvPr/>
              </p:nvSpPr>
              <p:spPr>
                <a:xfrm>
                  <a:off x="5402450" y="3097275"/>
                  <a:ext cx="203325" cy="11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3" h="44636" extrusionOk="0">
                      <a:moveTo>
                        <a:pt x="5625" y="1"/>
                      </a:moveTo>
                      <a:cubicBezTo>
                        <a:pt x="5457" y="1"/>
                        <a:pt x="5306" y="28"/>
                        <a:pt x="5192" y="94"/>
                      </a:cubicBezTo>
                      <a:cubicBezTo>
                        <a:pt x="4608" y="428"/>
                        <a:pt x="274" y="28633"/>
                        <a:pt x="143" y="29110"/>
                      </a:cubicBezTo>
                      <a:cubicBezTo>
                        <a:pt x="0" y="29574"/>
                        <a:pt x="1977" y="30193"/>
                        <a:pt x="1977" y="30193"/>
                      </a:cubicBezTo>
                      <a:cubicBezTo>
                        <a:pt x="1977" y="30193"/>
                        <a:pt x="298" y="37754"/>
                        <a:pt x="560" y="38170"/>
                      </a:cubicBezTo>
                      <a:cubicBezTo>
                        <a:pt x="822" y="38599"/>
                        <a:pt x="2048" y="39039"/>
                        <a:pt x="2048" y="39039"/>
                      </a:cubicBezTo>
                      <a:cubicBezTo>
                        <a:pt x="2048" y="39039"/>
                        <a:pt x="1477" y="42433"/>
                        <a:pt x="1620" y="42647"/>
                      </a:cubicBezTo>
                      <a:cubicBezTo>
                        <a:pt x="1763" y="42861"/>
                        <a:pt x="8132" y="44635"/>
                        <a:pt x="8132" y="44635"/>
                      </a:cubicBezTo>
                      <a:lnTo>
                        <a:pt x="7251" y="428"/>
                      </a:lnTo>
                      <a:cubicBezTo>
                        <a:pt x="7251" y="428"/>
                        <a:pt x="6299" y="1"/>
                        <a:pt x="56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51;p38">
                  <a:extLst>
                    <a:ext uri="{FF2B5EF4-FFF2-40B4-BE49-F238E27FC236}">
                      <a16:creationId xmlns:a16="http://schemas.microsoft.com/office/drawing/2014/main" id="{5A390B4C-350B-3616-BBF7-4D9F8A2E7290}"/>
                    </a:ext>
                  </a:extLst>
                </p:cNvPr>
                <p:cNvSpPr/>
                <p:nvPr/>
              </p:nvSpPr>
              <p:spPr>
                <a:xfrm>
                  <a:off x="5450975" y="4073250"/>
                  <a:ext cx="88125" cy="2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096" extrusionOk="0">
                      <a:moveTo>
                        <a:pt x="107" y="0"/>
                      </a:moveTo>
                      <a:cubicBezTo>
                        <a:pt x="107" y="0"/>
                        <a:pt x="60" y="262"/>
                        <a:pt x="0" y="632"/>
                      </a:cubicBezTo>
                      <a:cubicBezTo>
                        <a:pt x="1596" y="655"/>
                        <a:pt x="3524" y="1096"/>
                        <a:pt x="3524" y="1096"/>
                      </a:cubicBez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DC2C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52;p38">
                  <a:extLst>
                    <a:ext uri="{FF2B5EF4-FFF2-40B4-BE49-F238E27FC236}">
                      <a16:creationId xmlns:a16="http://schemas.microsoft.com/office/drawing/2014/main" id="{516AA6CB-0050-93D0-030B-BD8A8E7CE5C1}"/>
                    </a:ext>
                  </a:extLst>
                </p:cNvPr>
                <p:cNvSpPr/>
                <p:nvPr/>
              </p:nvSpPr>
              <p:spPr>
                <a:xfrm>
                  <a:off x="5445900" y="3852100"/>
                  <a:ext cx="93200" cy="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8" h="1072" extrusionOk="0">
                      <a:moveTo>
                        <a:pt x="239" y="0"/>
                      </a:moveTo>
                      <a:cubicBezTo>
                        <a:pt x="239" y="0"/>
                        <a:pt x="144" y="417"/>
                        <a:pt x="1" y="1072"/>
                      </a:cubicBezTo>
                      <a:lnTo>
                        <a:pt x="3727" y="845"/>
                      </a:lnTo>
                      <a:cubicBezTo>
                        <a:pt x="3727" y="845"/>
                        <a:pt x="1906" y="345"/>
                        <a:pt x="239" y="0"/>
                      </a:cubicBezTo>
                      <a:close/>
                    </a:path>
                  </a:pathLst>
                </a:custGeom>
                <a:solidFill>
                  <a:srgbClr val="DC2C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53;p38">
                  <a:extLst>
                    <a:ext uri="{FF2B5EF4-FFF2-40B4-BE49-F238E27FC236}">
                      <a16:creationId xmlns:a16="http://schemas.microsoft.com/office/drawing/2014/main" id="{5748EA8C-E538-2D90-62FA-A2757BDA3464}"/>
                    </a:ext>
                  </a:extLst>
                </p:cNvPr>
                <p:cNvSpPr/>
                <p:nvPr/>
              </p:nvSpPr>
              <p:spPr>
                <a:xfrm>
                  <a:off x="5334275" y="3378825"/>
                  <a:ext cx="89925" cy="8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3596" extrusionOk="0">
                      <a:moveTo>
                        <a:pt x="1799" y="0"/>
                      </a:moveTo>
                      <a:cubicBezTo>
                        <a:pt x="811" y="0"/>
                        <a:pt x="1" y="810"/>
                        <a:pt x="1" y="1798"/>
                      </a:cubicBezTo>
                      <a:cubicBezTo>
                        <a:pt x="1" y="2786"/>
                        <a:pt x="811" y="3596"/>
                        <a:pt x="1799" y="3596"/>
                      </a:cubicBezTo>
                      <a:cubicBezTo>
                        <a:pt x="2799" y="3596"/>
                        <a:pt x="3597" y="2786"/>
                        <a:pt x="3597" y="1798"/>
                      </a:cubicBezTo>
                      <a:cubicBezTo>
                        <a:pt x="3597" y="810"/>
                        <a:pt x="2799" y="0"/>
                        <a:pt x="1799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54;p38">
                  <a:extLst>
                    <a:ext uri="{FF2B5EF4-FFF2-40B4-BE49-F238E27FC236}">
                      <a16:creationId xmlns:a16="http://schemas.microsoft.com/office/drawing/2014/main" id="{87B1846D-A13A-07DC-C6D3-74919D9ABAEF}"/>
                    </a:ext>
                  </a:extLst>
                </p:cNvPr>
                <p:cNvSpPr/>
                <p:nvPr/>
              </p:nvSpPr>
              <p:spPr>
                <a:xfrm>
                  <a:off x="5546225" y="3456500"/>
                  <a:ext cx="46750" cy="4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871" extrusionOk="0">
                      <a:moveTo>
                        <a:pt x="941" y="1"/>
                      </a:moveTo>
                      <a:cubicBezTo>
                        <a:pt x="417" y="1"/>
                        <a:pt x="0" y="418"/>
                        <a:pt x="0" y="941"/>
                      </a:cubicBezTo>
                      <a:cubicBezTo>
                        <a:pt x="0" y="1453"/>
                        <a:pt x="417" y="1870"/>
                        <a:pt x="941" y="1870"/>
                      </a:cubicBezTo>
                      <a:cubicBezTo>
                        <a:pt x="1453" y="1870"/>
                        <a:pt x="1869" y="1453"/>
                        <a:pt x="1869" y="941"/>
                      </a:cubicBezTo>
                      <a:cubicBezTo>
                        <a:pt x="1869" y="418"/>
                        <a:pt x="1453" y="1"/>
                        <a:pt x="941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5;p38">
                  <a:extLst>
                    <a:ext uri="{FF2B5EF4-FFF2-40B4-BE49-F238E27FC236}">
                      <a16:creationId xmlns:a16="http://schemas.microsoft.com/office/drawing/2014/main" id="{7FFDCBF5-D31A-A2E9-A1E6-D13E93C8AC39}"/>
                    </a:ext>
                  </a:extLst>
                </p:cNvPr>
                <p:cNvSpPr/>
                <p:nvPr/>
              </p:nvSpPr>
              <p:spPr>
                <a:xfrm>
                  <a:off x="5581350" y="3388950"/>
                  <a:ext cx="200625" cy="12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5" h="5108" extrusionOk="0">
                      <a:moveTo>
                        <a:pt x="3393" y="0"/>
                      </a:moveTo>
                      <a:cubicBezTo>
                        <a:pt x="3393" y="0"/>
                        <a:pt x="2798" y="0"/>
                        <a:pt x="2250" y="2036"/>
                      </a:cubicBezTo>
                      <a:cubicBezTo>
                        <a:pt x="2131" y="2486"/>
                        <a:pt x="1114" y="2893"/>
                        <a:pt x="396" y="2893"/>
                      </a:cubicBezTo>
                      <a:cubicBezTo>
                        <a:pt x="258" y="2893"/>
                        <a:pt x="131" y="2878"/>
                        <a:pt x="24" y="2846"/>
                      </a:cubicBezTo>
                      <a:lnTo>
                        <a:pt x="0" y="4917"/>
                      </a:lnTo>
                      <a:cubicBezTo>
                        <a:pt x="0" y="4917"/>
                        <a:pt x="1107" y="5108"/>
                        <a:pt x="3393" y="5108"/>
                      </a:cubicBezTo>
                      <a:cubicBezTo>
                        <a:pt x="5048" y="5108"/>
                        <a:pt x="8025" y="4524"/>
                        <a:pt x="8025" y="4524"/>
                      </a:cubicBezTo>
                      <a:lnTo>
                        <a:pt x="7239" y="2846"/>
                      </a:lnTo>
                      <a:cubicBezTo>
                        <a:pt x="7130" y="2878"/>
                        <a:pt x="6990" y="2893"/>
                        <a:pt x="6830" y="2893"/>
                      </a:cubicBezTo>
                      <a:cubicBezTo>
                        <a:pt x="6000" y="2893"/>
                        <a:pt x="4656" y="2486"/>
                        <a:pt x="4536" y="2036"/>
                      </a:cubicBezTo>
                      <a:cubicBezTo>
                        <a:pt x="3989" y="0"/>
                        <a:pt x="3393" y="0"/>
                        <a:pt x="3393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56;p38">
                  <a:extLst>
                    <a:ext uri="{FF2B5EF4-FFF2-40B4-BE49-F238E27FC236}">
                      <a16:creationId xmlns:a16="http://schemas.microsoft.com/office/drawing/2014/main" id="{90994297-4A55-50C8-5442-A0BCA3F16FAC}"/>
                    </a:ext>
                  </a:extLst>
                </p:cNvPr>
                <p:cNvSpPr/>
                <p:nvPr/>
              </p:nvSpPr>
              <p:spPr>
                <a:xfrm>
                  <a:off x="5334275" y="3378825"/>
                  <a:ext cx="89925" cy="8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3596" extrusionOk="0">
                      <a:moveTo>
                        <a:pt x="1799" y="0"/>
                      </a:moveTo>
                      <a:cubicBezTo>
                        <a:pt x="811" y="0"/>
                        <a:pt x="1" y="810"/>
                        <a:pt x="1" y="1798"/>
                      </a:cubicBezTo>
                      <a:cubicBezTo>
                        <a:pt x="1" y="2786"/>
                        <a:pt x="811" y="3596"/>
                        <a:pt x="1799" y="3596"/>
                      </a:cubicBezTo>
                      <a:cubicBezTo>
                        <a:pt x="2799" y="3596"/>
                        <a:pt x="3597" y="2786"/>
                        <a:pt x="3597" y="1798"/>
                      </a:cubicBezTo>
                      <a:cubicBezTo>
                        <a:pt x="3597" y="810"/>
                        <a:pt x="2799" y="0"/>
                        <a:pt x="1799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57;p38">
                  <a:extLst>
                    <a:ext uri="{FF2B5EF4-FFF2-40B4-BE49-F238E27FC236}">
                      <a16:creationId xmlns:a16="http://schemas.microsoft.com/office/drawing/2014/main" id="{217EA6D8-A650-92FB-7516-33B0D8D673A3}"/>
                    </a:ext>
                  </a:extLst>
                </p:cNvPr>
                <p:cNvSpPr/>
                <p:nvPr/>
              </p:nvSpPr>
              <p:spPr>
                <a:xfrm>
                  <a:off x="5546225" y="3456500"/>
                  <a:ext cx="46750" cy="4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871" extrusionOk="0">
                      <a:moveTo>
                        <a:pt x="941" y="1"/>
                      </a:moveTo>
                      <a:cubicBezTo>
                        <a:pt x="417" y="1"/>
                        <a:pt x="0" y="418"/>
                        <a:pt x="0" y="941"/>
                      </a:cubicBezTo>
                      <a:cubicBezTo>
                        <a:pt x="0" y="1453"/>
                        <a:pt x="417" y="1870"/>
                        <a:pt x="941" y="1870"/>
                      </a:cubicBezTo>
                      <a:cubicBezTo>
                        <a:pt x="1453" y="1870"/>
                        <a:pt x="1869" y="1453"/>
                        <a:pt x="1869" y="941"/>
                      </a:cubicBezTo>
                      <a:cubicBezTo>
                        <a:pt x="1869" y="418"/>
                        <a:pt x="1453" y="1"/>
                        <a:pt x="941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58;p38">
                  <a:extLst>
                    <a:ext uri="{FF2B5EF4-FFF2-40B4-BE49-F238E27FC236}">
                      <a16:creationId xmlns:a16="http://schemas.microsoft.com/office/drawing/2014/main" id="{EDE0F0E2-6084-9775-FF07-28771226FA4F}"/>
                    </a:ext>
                  </a:extLst>
                </p:cNvPr>
                <p:cNvSpPr/>
                <p:nvPr/>
              </p:nvSpPr>
              <p:spPr>
                <a:xfrm>
                  <a:off x="5342325" y="3385675"/>
                  <a:ext cx="239625" cy="12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5" h="5049" extrusionOk="0">
                      <a:moveTo>
                        <a:pt x="2429" y="0"/>
                      </a:moveTo>
                      <a:cubicBezTo>
                        <a:pt x="2429" y="0"/>
                        <a:pt x="0" y="2334"/>
                        <a:pt x="536" y="3048"/>
                      </a:cubicBezTo>
                      <a:cubicBezTo>
                        <a:pt x="1715" y="4655"/>
                        <a:pt x="8466" y="4644"/>
                        <a:pt x="9561" y="5048"/>
                      </a:cubicBezTo>
                      <a:lnTo>
                        <a:pt x="9585" y="2977"/>
                      </a:lnTo>
                      <a:cubicBezTo>
                        <a:pt x="8513" y="2441"/>
                        <a:pt x="2429" y="0"/>
                        <a:pt x="2429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59;p38">
                  <a:extLst>
                    <a:ext uri="{FF2B5EF4-FFF2-40B4-BE49-F238E27FC236}">
                      <a16:creationId xmlns:a16="http://schemas.microsoft.com/office/drawing/2014/main" id="{8EB96907-826E-42FA-099D-EDF19F4F2480}"/>
                    </a:ext>
                  </a:extLst>
                </p:cNvPr>
                <p:cNvSpPr/>
                <p:nvPr/>
              </p:nvSpPr>
              <p:spPr>
                <a:xfrm>
                  <a:off x="5751300" y="3456500"/>
                  <a:ext cx="46450" cy="4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871" extrusionOk="0">
                      <a:moveTo>
                        <a:pt x="929" y="1"/>
                      </a:moveTo>
                      <a:cubicBezTo>
                        <a:pt x="417" y="1"/>
                        <a:pt x="1" y="418"/>
                        <a:pt x="1" y="941"/>
                      </a:cubicBezTo>
                      <a:cubicBezTo>
                        <a:pt x="1" y="1453"/>
                        <a:pt x="417" y="1870"/>
                        <a:pt x="929" y="1870"/>
                      </a:cubicBezTo>
                      <a:cubicBezTo>
                        <a:pt x="1441" y="1870"/>
                        <a:pt x="1858" y="1453"/>
                        <a:pt x="1858" y="941"/>
                      </a:cubicBezTo>
                      <a:cubicBezTo>
                        <a:pt x="1858" y="418"/>
                        <a:pt x="1441" y="1"/>
                        <a:pt x="929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760;p38">
                  <a:extLst>
                    <a:ext uri="{FF2B5EF4-FFF2-40B4-BE49-F238E27FC236}">
                      <a16:creationId xmlns:a16="http://schemas.microsoft.com/office/drawing/2014/main" id="{FBE2E782-5D1A-D293-6968-E5EE34B74F4D}"/>
                    </a:ext>
                  </a:extLst>
                </p:cNvPr>
                <p:cNvSpPr/>
                <p:nvPr/>
              </p:nvSpPr>
              <p:spPr>
                <a:xfrm>
                  <a:off x="5751300" y="3456500"/>
                  <a:ext cx="46450" cy="4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871" extrusionOk="0">
                      <a:moveTo>
                        <a:pt x="929" y="1"/>
                      </a:moveTo>
                      <a:cubicBezTo>
                        <a:pt x="417" y="1"/>
                        <a:pt x="1" y="418"/>
                        <a:pt x="1" y="941"/>
                      </a:cubicBezTo>
                      <a:cubicBezTo>
                        <a:pt x="1" y="1453"/>
                        <a:pt x="417" y="1870"/>
                        <a:pt x="929" y="1870"/>
                      </a:cubicBezTo>
                      <a:cubicBezTo>
                        <a:pt x="1441" y="1870"/>
                        <a:pt x="1858" y="1453"/>
                        <a:pt x="1858" y="941"/>
                      </a:cubicBezTo>
                      <a:cubicBezTo>
                        <a:pt x="1858" y="418"/>
                        <a:pt x="1441" y="1"/>
                        <a:pt x="929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761;p38">
                  <a:extLst>
                    <a:ext uri="{FF2B5EF4-FFF2-40B4-BE49-F238E27FC236}">
                      <a16:creationId xmlns:a16="http://schemas.microsoft.com/office/drawing/2014/main" id="{042346BC-0B79-F719-3AE0-41BDC43E4F19}"/>
                    </a:ext>
                  </a:extLst>
                </p:cNvPr>
                <p:cNvSpPr/>
                <p:nvPr/>
              </p:nvSpPr>
              <p:spPr>
                <a:xfrm>
                  <a:off x="5762325" y="3385675"/>
                  <a:ext cx="245275" cy="11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1" h="4656" extrusionOk="0">
                      <a:moveTo>
                        <a:pt x="7156" y="0"/>
                      </a:moveTo>
                      <a:cubicBezTo>
                        <a:pt x="7156" y="0"/>
                        <a:pt x="1072" y="2441"/>
                        <a:pt x="0" y="2977"/>
                      </a:cubicBezTo>
                      <a:lnTo>
                        <a:pt x="786" y="4655"/>
                      </a:lnTo>
                      <a:cubicBezTo>
                        <a:pt x="1881" y="4239"/>
                        <a:pt x="6822" y="4394"/>
                        <a:pt x="9049" y="3048"/>
                      </a:cubicBezTo>
                      <a:cubicBezTo>
                        <a:pt x="9811" y="2584"/>
                        <a:pt x="7156" y="0"/>
                        <a:pt x="7156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762;p38">
                  <a:extLst>
                    <a:ext uri="{FF2B5EF4-FFF2-40B4-BE49-F238E27FC236}">
                      <a16:creationId xmlns:a16="http://schemas.microsoft.com/office/drawing/2014/main" id="{EDFA27BC-AD58-30E7-C3D4-6CCE3FA6C438}"/>
                    </a:ext>
                  </a:extLst>
                </p:cNvPr>
                <p:cNvSpPr/>
                <p:nvPr/>
              </p:nvSpPr>
              <p:spPr>
                <a:xfrm>
                  <a:off x="5349175" y="4498225"/>
                  <a:ext cx="62525" cy="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1" h="1730" extrusionOk="0">
                      <a:moveTo>
                        <a:pt x="621" y="0"/>
                      </a:moveTo>
                      <a:cubicBezTo>
                        <a:pt x="230" y="0"/>
                        <a:pt x="0" y="230"/>
                        <a:pt x="0" y="230"/>
                      </a:cubicBezTo>
                      <a:cubicBezTo>
                        <a:pt x="64" y="221"/>
                        <a:pt x="127" y="216"/>
                        <a:pt x="188" y="216"/>
                      </a:cubicBezTo>
                      <a:cubicBezTo>
                        <a:pt x="1349" y="216"/>
                        <a:pt x="2143" y="1730"/>
                        <a:pt x="2143" y="1730"/>
                      </a:cubicBezTo>
                      <a:lnTo>
                        <a:pt x="2501" y="1730"/>
                      </a:lnTo>
                      <a:cubicBezTo>
                        <a:pt x="2501" y="1730"/>
                        <a:pt x="2012" y="766"/>
                        <a:pt x="1500" y="361"/>
                      </a:cubicBezTo>
                      <a:cubicBezTo>
                        <a:pt x="1158" y="86"/>
                        <a:pt x="859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4034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763;p38">
                  <a:extLst>
                    <a:ext uri="{FF2B5EF4-FFF2-40B4-BE49-F238E27FC236}">
                      <a16:creationId xmlns:a16="http://schemas.microsoft.com/office/drawing/2014/main" id="{4B00DD1D-BE12-8AC1-47D6-8F1576F87BA0}"/>
                    </a:ext>
                  </a:extLst>
                </p:cNvPr>
                <p:cNvSpPr/>
                <p:nvPr/>
              </p:nvSpPr>
              <p:spPr>
                <a:xfrm>
                  <a:off x="5707550" y="4504250"/>
                  <a:ext cx="10687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5" h="1847" extrusionOk="0">
                      <a:moveTo>
                        <a:pt x="3849" y="1"/>
                      </a:moveTo>
                      <a:cubicBezTo>
                        <a:pt x="3847" y="1"/>
                        <a:pt x="3846" y="1"/>
                        <a:pt x="3846" y="1"/>
                      </a:cubicBezTo>
                      <a:cubicBezTo>
                        <a:pt x="2786" y="36"/>
                        <a:pt x="2679" y="1203"/>
                        <a:pt x="2679" y="1203"/>
                      </a:cubicBezTo>
                      <a:cubicBezTo>
                        <a:pt x="2256" y="520"/>
                        <a:pt x="1764" y="309"/>
                        <a:pt x="1318" y="309"/>
                      </a:cubicBezTo>
                      <a:cubicBezTo>
                        <a:pt x="599" y="309"/>
                        <a:pt x="0" y="858"/>
                        <a:pt x="0" y="858"/>
                      </a:cubicBezTo>
                      <a:lnTo>
                        <a:pt x="72" y="1275"/>
                      </a:lnTo>
                      <a:cubicBezTo>
                        <a:pt x="168" y="997"/>
                        <a:pt x="674" y="705"/>
                        <a:pt x="1232" y="705"/>
                      </a:cubicBezTo>
                      <a:cubicBezTo>
                        <a:pt x="1775" y="705"/>
                        <a:pt x="2368" y="982"/>
                        <a:pt x="2679" y="1822"/>
                      </a:cubicBezTo>
                      <a:lnTo>
                        <a:pt x="2953" y="1846"/>
                      </a:lnTo>
                      <a:cubicBezTo>
                        <a:pt x="2673" y="558"/>
                        <a:pt x="3645" y="419"/>
                        <a:pt x="4077" y="419"/>
                      </a:cubicBezTo>
                      <a:cubicBezTo>
                        <a:pt x="4196" y="419"/>
                        <a:pt x="4275" y="429"/>
                        <a:pt x="4275" y="429"/>
                      </a:cubicBezTo>
                      <a:cubicBezTo>
                        <a:pt x="4275" y="429"/>
                        <a:pt x="4239" y="298"/>
                        <a:pt x="4132" y="191"/>
                      </a:cubicBezTo>
                      <a:cubicBezTo>
                        <a:pt x="3951" y="10"/>
                        <a:pt x="3865" y="1"/>
                        <a:pt x="3849" y="1"/>
                      </a:cubicBezTo>
                      <a:close/>
                    </a:path>
                  </a:pathLst>
                </a:custGeom>
                <a:solidFill>
                  <a:srgbClr val="4034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" name="Google Shape;764;p38">
              <a:extLst>
                <a:ext uri="{FF2B5EF4-FFF2-40B4-BE49-F238E27FC236}">
                  <a16:creationId xmlns:a16="http://schemas.microsoft.com/office/drawing/2014/main" id="{6A9522B1-62C8-138B-223B-68F90732DF7B}"/>
                </a:ext>
              </a:extLst>
            </p:cNvPr>
            <p:cNvGrpSpPr/>
            <p:nvPr/>
          </p:nvGrpSpPr>
          <p:grpSpPr>
            <a:xfrm>
              <a:off x="3076903" y="2201500"/>
              <a:ext cx="852176" cy="2277789"/>
              <a:chOff x="4708025" y="2908200"/>
              <a:chExt cx="623300" cy="1666025"/>
            </a:xfrm>
          </p:grpSpPr>
          <p:sp>
            <p:nvSpPr>
              <p:cNvPr id="11" name="Google Shape;765;p38">
                <a:extLst>
                  <a:ext uri="{FF2B5EF4-FFF2-40B4-BE49-F238E27FC236}">
                    <a16:creationId xmlns:a16="http://schemas.microsoft.com/office/drawing/2014/main" id="{749356A7-C67A-E98F-4635-9195EBA98EC2}"/>
                  </a:ext>
                </a:extLst>
              </p:cNvPr>
              <p:cNvSpPr/>
              <p:nvPr/>
            </p:nvSpPr>
            <p:spPr>
              <a:xfrm>
                <a:off x="4772600" y="3838375"/>
                <a:ext cx="170625" cy="696850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27874" extrusionOk="0">
                    <a:moveTo>
                      <a:pt x="6545" y="0"/>
                    </a:moveTo>
                    <a:cubicBezTo>
                      <a:pt x="5499" y="0"/>
                      <a:pt x="1858" y="5871"/>
                      <a:pt x="1858" y="5871"/>
                    </a:cubicBezTo>
                    <a:cubicBezTo>
                      <a:pt x="1858" y="6967"/>
                      <a:pt x="1596" y="8157"/>
                      <a:pt x="1632" y="8669"/>
                    </a:cubicBezTo>
                    <a:cubicBezTo>
                      <a:pt x="1668" y="9181"/>
                      <a:pt x="751" y="12039"/>
                      <a:pt x="644" y="13360"/>
                    </a:cubicBezTo>
                    <a:cubicBezTo>
                      <a:pt x="537" y="14682"/>
                      <a:pt x="1" y="26493"/>
                      <a:pt x="1" y="26493"/>
                    </a:cubicBezTo>
                    <a:lnTo>
                      <a:pt x="1025" y="27874"/>
                    </a:lnTo>
                    <a:lnTo>
                      <a:pt x="2192" y="27314"/>
                    </a:lnTo>
                    <a:cubicBezTo>
                      <a:pt x="2192" y="27314"/>
                      <a:pt x="2418" y="22421"/>
                      <a:pt x="3335" y="19766"/>
                    </a:cubicBezTo>
                    <a:cubicBezTo>
                      <a:pt x="4263" y="17111"/>
                      <a:pt x="4811" y="12991"/>
                      <a:pt x="4835" y="9753"/>
                    </a:cubicBezTo>
                    <a:cubicBezTo>
                      <a:pt x="4859" y="6514"/>
                      <a:pt x="6811" y="3276"/>
                      <a:pt x="6823" y="561"/>
                    </a:cubicBezTo>
                    <a:cubicBezTo>
                      <a:pt x="6825" y="168"/>
                      <a:pt x="6722" y="0"/>
                      <a:pt x="6545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66;p38">
                <a:extLst>
                  <a:ext uri="{FF2B5EF4-FFF2-40B4-BE49-F238E27FC236}">
                    <a16:creationId xmlns:a16="http://schemas.microsoft.com/office/drawing/2014/main" id="{5B0AA717-B863-761C-53D3-E0861B760A4C}"/>
                  </a:ext>
                </a:extLst>
              </p:cNvPr>
              <p:cNvSpPr/>
              <p:nvPr/>
            </p:nvSpPr>
            <p:spPr>
              <a:xfrm>
                <a:off x="4975925" y="3941025"/>
                <a:ext cx="103221" cy="594179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018" extrusionOk="0">
                    <a:moveTo>
                      <a:pt x="3930" y="0"/>
                    </a:moveTo>
                    <a:cubicBezTo>
                      <a:pt x="2615" y="0"/>
                      <a:pt x="0" y="563"/>
                      <a:pt x="0" y="563"/>
                    </a:cubicBezTo>
                    <a:cubicBezTo>
                      <a:pt x="0" y="563"/>
                      <a:pt x="917" y="1920"/>
                      <a:pt x="691" y="4408"/>
                    </a:cubicBezTo>
                    <a:cubicBezTo>
                      <a:pt x="226" y="9469"/>
                      <a:pt x="1274" y="13052"/>
                      <a:pt x="1465" y="14410"/>
                    </a:cubicBezTo>
                    <a:cubicBezTo>
                      <a:pt x="1798" y="16731"/>
                      <a:pt x="2274" y="18744"/>
                      <a:pt x="2310" y="21018"/>
                    </a:cubicBezTo>
                    <a:lnTo>
                      <a:pt x="4560" y="20172"/>
                    </a:lnTo>
                    <a:cubicBezTo>
                      <a:pt x="4655" y="17755"/>
                      <a:pt x="4453" y="15315"/>
                      <a:pt x="4465" y="12898"/>
                    </a:cubicBezTo>
                    <a:cubicBezTo>
                      <a:pt x="4477" y="8695"/>
                      <a:pt x="4465" y="4444"/>
                      <a:pt x="4667" y="241"/>
                    </a:cubicBezTo>
                    <a:cubicBezTo>
                      <a:pt x="4676" y="66"/>
                      <a:pt x="4379" y="0"/>
                      <a:pt x="3930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67;p38">
                <a:extLst>
                  <a:ext uri="{FF2B5EF4-FFF2-40B4-BE49-F238E27FC236}">
                    <a16:creationId xmlns:a16="http://schemas.microsoft.com/office/drawing/2014/main" id="{2D90DF3B-FAF9-FDE7-DB7F-7A143717C7BB}"/>
                  </a:ext>
                </a:extLst>
              </p:cNvPr>
              <p:cNvSpPr/>
              <p:nvPr/>
            </p:nvSpPr>
            <p:spPr>
              <a:xfrm>
                <a:off x="4720825" y="4558125"/>
                <a:ext cx="1113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644" extrusionOk="0">
                    <a:moveTo>
                      <a:pt x="131" y="1"/>
                    </a:moveTo>
                    <a:lnTo>
                      <a:pt x="0" y="644"/>
                    </a:lnTo>
                    <a:lnTo>
                      <a:pt x="4429" y="644"/>
                    </a:lnTo>
                    <a:lnTo>
                      <a:pt x="4453" y="1"/>
                    </a:ln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768;p38">
                <a:extLst>
                  <a:ext uri="{FF2B5EF4-FFF2-40B4-BE49-F238E27FC236}">
                    <a16:creationId xmlns:a16="http://schemas.microsoft.com/office/drawing/2014/main" id="{470E429A-8F03-A41C-9616-EE9DC3E99F18}"/>
                  </a:ext>
                </a:extLst>
              </p:cNvPr>
              <p:cNvSpPr/>
              <p:nvPr/>
            </p:nvSpPr>
            <p:spPr>
              <a:xfrm>
                <a:off x="4724100" y="4473650"/>
                <a:ext cx="11105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3380" extrusionOk="0">
                    <a:moveTo>
                      <a:pt x="1981" y="1"/>
                    </a:moveTo>
                    <a:cubicBezTo>
                      <a:pt x="1682" y="1"/>
                      <a:pt x="1429" y="18"/>
                      <a:pt x="1346" y="70"/>
                    </a:cubicBezTo>
                    <a:cubicBezTo>
                      <a:pt x="1095" y="225"/>
                      <a:pt x="1500" y="1189"/>
                      <a:pt x="1500" y="1189"/>
                    </a:cubicBezTo>
                    <a:cubicBezTo>
                      <a:pt x="1500" y="1189"/>
                      <a:pt x="1262" y="1558"/>
                      <a:pt x="714" y="2118"/>
                    </a:cubicBezTo>
                    <a:cubicBezTo>
                      <a:pt x="167" y="2677"/>
                      <a:pt x="0" y="3380"/>
                      <a:pt x="0" y="3380"/>
                    </a:cubicBezTo>
                    <a:lnTo>
                      <a:pt x="4322" y="3380"/>
                    </a:lnTo>
                    <a:cubicBezTo>
                      <a:pt x="4322" y="3380"/>
                      <a:pt x="4441" y="1653"/>
                      <a:pt x="4394" y="1582"/>
                    </a:cubicBezTo>
                    <a:cubicBezTo>
                      <a:pt x="4389" y="1576"/>
                      <a:pt x="4379" y="1573"/>
                      <a:pt x="4365" y="1573"/>
                    </a:cubicBezTo>
                    <a:cubicBezTo>
                      <a:pt x="4203" y="1573"/>
                      <a:pt x="3459" y="1956"/>
                      <a:pt x="3298" y="1956"/>
                    </a:cubicBezTo>
                    <a:cubicBezTo>
                      <a:pt x="3287" y="1956"/>
                      <a:pt x="3280" y="1954"/>
                      <a:pt x="3274" y="1951"/>
                    </a:cubicBezTo>
                    <a:cubicBezTo>
                      <a:pt x="3179" y="1880"/>
                      <a:pt x="3370" y="70"/>
                      <a:pt x="3370" y="70"/>
                    </a:cubicBezTo>
                    <a:cubicBezTo>
                      <a:pt x="3370" y="70"/>
                      <a:pt x="2581" y="1"/>
                      <a:pt x="19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769;p38">
                <a:extLst>
                  <a:ext uri="{FF2B5EF4-FFF2-40B4-BE49-F238E27FC236}">
                    <a16:creationId xmlns:a16="http://schemas.microsoft.com/office/drawing/2014/main" id="{4A308527-068B-76A7-4284-19F1AD1AFC38}"/>
                  </a:ext>
                </a:extLst>
              </p:cNvPr>
              <p:cNvSpPr/>
              <p:nvPr/>
            </p:nvSpPr>
            <p:spPr>
              <a:xfrm>
                <a:off x="5011025" y="4484600"/>
                <a:ext cx="166725" cy="73550"/>
              </a:xfrm>
              <a:custGeom>
                <a:avLst/>
                <a:gdLst/>
                <a:ahLst/>
                <a:cxnLst/>
                <a:rect l="l" t="t" r="r" b="b"/>
                <a:pathLst>
                  <a:path w="6669" h="2942" extrusionOk="0">
                    <a:moveTo>
                      <a:pt x="2668" y="1"/>
                    </a:moveTo>
                    <a:cubicBezTo>
                      <a:pt x="2668" y="1"/>
                      <a:pt x="2489" y="811"/>
                      <a:pt x="1632" y="1108"/>
                    </a:cubicBezTo>
                    <a:cubicBezTo>
                      <a:pt x="1540" y="1139"/>
                      <a:pt x="1443" y="1151"/>
                      <a:pt x="1343" y="1151"/>
                    </a:cubicBezTo>
                    <a:cubicBezTo>
                      <a:pt x="819" y="1151"/>
                      <a:pt x="239" y="799"/>
                      <a:pt x="239" y="799"/>
                    </a:cubicBezTo>
                    <a:lnTo>
                      <a:pt x="1" y="2942"/>
                    </a:lnTo>
                    <a:lnTo>
                      <a:pt x="6513" y="2942"/>
                    </a:lnTo>
                    <a:cubicBezTo>
                      <a:pt x="6513" y="2942"/>
                      <a:pt x="6668" y="1954"/>
                      <a:pt x="5966" y="1787"/>
                    </a:cubicBezTo>
                    <a:cubicBezTo>
                      <a:pt x="2775" y="977"/>
                      <a:pt x="2668" y="1"/>
                      <a:pt x="26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70;p38">
                <a:extLst>
                  <a:ext uri="{FF2B5EF4-FFF2-40B4-BE49-F238E27FC236}">
                    <a16:creationId xmlns:a16="http://schemas.microsoft.com/office/drawing/2014/main" id="{9D00BCA3-94E1-2616-CD8D-ECB7CD6BCF0A}"/>
                  </a:ext>
                </a:extLst>
              </p:cNvPr>
              <p:cNvSpPr/>
              <p:nvPr/>
            </p:nvSpPr>
            <p:spPr>
              <a:xfrm>
                <a:off x="5052100" y="4463125"/>
                <a:ext cx="333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35" extrusionOk="0">
                    <a:moveTo>
                      <a:pt x="799" y="0"/>
                    </a:moveTo>
                    <a:cubicBezTo>
                      <a:pt x="567" y="0"/>
                      <a:pt x="1" y="377"/>
                      <a:pt x="1" y="562"/>
                    </a:cubicBezTo>
                    <a:cubicBezTo>
                      <a:pt x="1" y="747"/>
                      <a:pt x="56" y="1635"/>
                      <a:pt x="753" y="1635"/>
                    </a:cubicBezTo>
                    <a:cubicBezTo>
                      <a:pt x="912" y="1635"/>
                      <a:pt x="1103" y="1589"/>
                      <a:pt x="1334" y="1479"/>
                    </a:cubicBezTo>
                    <a:cubicBezTo>
                      <a:pt x="1334" y="1479"/>
                      <a:pt x="1001" y="562"/>
                      <a:pt x="894" y="62"/>
                    </a:cubicBezTo>
                    <a:cubicBezTo>
                      <a:pt x="885" y="19"/>
                      <a:pt x="850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71;p38">
                <a:extLst>
                  <a:ext uri="{FF2B5EF4-FFF2-40B4-BE49-F238E27FC236}">
                    <a16:creationId xmlns:a16="http://schemas.microsoft.com/office/drawing/2014/main" id="{DE8BB020-EB9D-1BDE-5DD9-22FB9F08B88D}"/>
                  </a:ext>
                </a:extLst>
              </p:cNvPr>
              <p:cNvSpPr/>
              <p:nvPr/>
            </p:nvSpPr>
            <p:spPr>
              <a:xfrm>
                <a:off x="5007750" y="4558125"/>
                <a:ext cx="1661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645" h="644" extrusionOk="0">
                    <a:moveTo>
                      <a:pt x="132" y="1"/>
                    </a:moveTo>
                    <a:lnTo>
                      <a:pt x="1" y="644"/>
                    </a:lnTo>
                    <a:lnTo>
                      <a:pt x="6621" y="644"/>
                    </a:lnTo>
                    <a:lnTo>
                      <a:pt x="6644" y="1"/>
                    </a:ln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72;p38">
                <a:extLst>
                  <a:ext uri="{FF2B5EF4-FFF2-40B4-BE49-F238E27FC236}">
                    <a16:creationId xmlns:a16="http://schemas.microsoft.com/office/drawing/2014/main" id="{A13D5029-6E60-1F64-1D93-E51ECFEA659A}"/>
                  </a:ext>
                </a:extLst>
              </p:cNvPr>
              <p:cNvSpPr/>
              <p:nvPr/>
            </p:nvSpPr>
            <p:spPr>
              <a:xfrm>
                <a:off x="5006575" y="3318400"/>
                <a:ext cx="211950" cy="183850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7354" extrusionOk="0">
                    <a:moveTo>
                      <a:pt x="2893" y="0"/>
                    </a:moveTo>
                    <a:lnTo>
                      <a:pt x="500" y="1250"/>
                    </a:lnTo>
                    <a:lnTo>
                      <a:pt x="0" y="2084"/>
                    </a:lnTo>
                    <a:cubicBezTo>
                      <a:pt x="2387" y="3843"/>
                      <a:pt x="5278" y="7354"/>
                      <a:pt x="6319" y="7354"/>
                    </a:cubicBezTo>
                    <a:cubicBezTo>
                      <a:pt x="6363" y="7354"/>
                      <a:pt x="6404" y="7348"/>
                      <a:pt x="6441" y="7335"/>
                    </a:cubicBezTo>
                    <a:cubicBezTo>
                      <a:pt x="8477" y="6632"/>
                      <a:pt x="6191" y="3679"/>
                      <a:pt x="6191" y="3679"/>
                    </a:cubicBezTo>
                    <a:lnTo>
                      <a:pt x="2893" y="0"/>
                    </a:ln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73;p38">
                <a:extLst>
                  <a:ext uri="{FF2B5EF4-FFF2-40B4-BE49-F238E27FC236}">
                    <a16:creationId xmlns:a16="http://schemas.microsoft.com/office/drawing/2014/main" id="{E788B5C3-66C0-0342-9E01-44EBA8966B0D}"/>
                  </a:ext>
                </a:extLst>
              </p:cNvPr>
              <p:cNvSpPr/>
              <p:nvPr/>
            </p:nvSpPr>
            <p:spPr>
              <a:xfrm>
                <a:off x="5043175" y="3281475"/>
                <a:ext cx="108075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7479" extrusionOk="0">
                    <a:moveTo>
                      <a:pt x="429" y="1"/>
                    </a:moveTo>
                    <a:lnTo>
                      <a:pt x="1" y="5121"/>
                    </a:lnTo>
                    <a:lnTo>
                      <a:pt x="2275" y="7478"/>
                    </a:lnTo>
                    <a:lnTo>
                      <a:pt x="4323" y="4263"/>
                    </a:lnTo>
                    <a:cubicBezTo>
                      <a:pt x="4323" y="4263"/>
                      <a:pt x="1215" y="453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74;p38">
                <a:extLst>
                  <a:ext uri="{FF2B5EF4-FFF2-40B4-BE49-F238E27FC236}">
                    <a16:creationId xmlns:a16="http://schemas.microsoft.com/office/drawing/2014/main" id="{ECDF08BB-5325-15EA-0581-6D1F70305059}"/>
                  </a:ext>
                </a:extLst>
              </p:cNvPr>
              <p:cNvSpPr/>
              <p:nvPr/>
            </p:nvSpPr>
            <p:spPr>
              <a:xfrm>
                <a:off x="5124725" y="3309775"/>
                <a:ext cx="165225" cy="181875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7275" extrusionOk="0">
                    <a:moveTo>
                      <a:pt x="5621" y="0"/>
                    </a:moveTo>
                    <a:cubicBezTo>
                      <a:pt x="4394" y="1881"/>
                      <a:pt x="572" y="4655"/>
                      <a:pt x="501" y="4739"/>
                    </a:cubicBezTo>
                    <a:cubicBezTo>
                      <a:pt x="1" y="5298"/>
                      <a:pt x="2346" y="7275"/>
                      <a:pt x="2346" y="7275"/>
                    </a:cubicBezTo>
                    <a:cubicBezTo>
                      <a:pt x="3692" y="5751"/>
                      <a:pt x="5406" y="3036"/>
                      <a:pt x="6609" y="893"/>
                    </a:cubicBezTo>
                    <a:cubicBezTo>
                      <a:pt x="6573" y="857"/>
                      <a:pt x="6537" y="833"/>
                      <a:pt x="6502" y="798"/>
                    </a:cubicBezTo>
                    <a:cubicBezTo>
                      <a:pt x="6204" y="548"/>
                      <a:pt x="5906" y="274"/>
                      <a:pt x="5621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75;p38">
                <a:extLst>
                  <a:ext uri="{FF2B5EF4-FFF2-40B4-BE49-F238E27FC236}">
                    <a16:creationId xmlns:a16="http://schemas.microsoft.com/office/drawing/2014/main" id="{4EC30428-4329-08EC-B572-4E21A1A42F50}"/>
                  </a:ext>
                </a:extLst>
              </p:cNvPr>
              <p:cNvSpPr/>
              <p:nvPr/>
            </p:nvSpPr>
            <p:spPr>
              <a:xfrm>
                <a:off x="5232200" y="3179750"/>
                <a:ext cx="99125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6856" extrusionOk="0">
                    <a:moveTo>
                      <a:pt x="2984" y="0"/>
                    </a:moveTo>
                    <a:cubicBezTo>
                      <a:pt x="2939" y="0"/>
                      <a:pt x="2887" y="57"/>
                      <a:pt x="2858" y="105"/>
                    </a:cubicBezTo>
                    <a:cubicBezTo>
                      <a:pt x="2524" y="677"/>
                      <a:pt x="2191" y="1272"/>
                      <a:pt x="2012" y="1915"/>
                    </a:cubicBezTo>
                    <a:cubicBezTo>
                      <a:pt x="1893" y="2344"/>
                      <a:pt x="1834" y="2820"/>
                      <a:pt x="1584" y="3201"/>
                    </a:cubicBezTo>
                    <a:cubicBezTo>
                      <a:pt x="1522" y="3288"/>
                      <a:pt x="1416" y="3388"/>
                      <a:pt x="1308" y="3388"/>
                    </a:cubicBezTo>
                    <a:cubicBezTo>
                      <a:pt x="1268" y="3388"/>
                      <a:pt x="1229" y="3375"/>
                      <a:pt x="1191" y="3344"/>
                    </a:cubicBezTo>
                    <a:cubicBezTo>
                      <a:pt x="1084" y="3272"/>
                      <a:pt x="1024" y="3094"/>
                      <a:pt x="988" y="2975"/>
                    </a:cubicBezTo>
                    <a:cubicBezTo>
                      <a:pt x="953" y="2796"/>
                      <a:pt x="798" y="2653"/>
                      <a:pt x="631" y="2582"/>
                    </a:cubicBezTo>
                    <a:cubicBezTo>
                      <a:pt x="544" y="2545"/>
                      <a:pt x="447" y="2531"/>
                      <a:pt x="350" y="2531"/>
                    </a:cubicBezTo>
                    <a:cubicBezTo>
                      <a:pt x="288" y="2531"/>
                      <a:pt x="227" y="2537"/>
                      <a:pt x="167" y="2546"/>
                    </a:cubicBezTo>
                    <a:cubicBezTo>
                      <a:pt x="119" y="2558"/>
                      <a:pt x="60" y="2570"/>
                      <a:pt x="36" y="2617"/>
                    </a:cubicBezTo>
                    <a:cubicBezTo>
                      <a:pt x="0" y="2689"/>
                      <a:pt x="48" y="2772"/>
                      <a:pt x="107" y="2820"/>
                    </a:cubicBezTo>
                    <a:cubicBezTo>
                      <a:pt x="238" y="2963"/>
                      <a:pt x="357" y="3106"/>
                      <a:pt x="488" y="3248"/>
                    </a:cubicBezTo>
                    <a:cubicBezTo>
                      <a:pt x="643" y="3451"/>
                      <a:pt x="845" y="3701"/>
                      <a:pt x="905" y="3951"/>
                    </a:cubicBezTo>
                    <a:cubicBezTo>
                      <a:pt x="1072" y="4534"/>
                      <a:pt x="1191" y="5403"/>
                      <a:pt x="703" y="5999"/>
                    </a:cubicBezTo>
                    <a:lnTo>
                      <a:pt x="1869" y="6856"/>
                    </a:lnTo>
                    <a:cubicBezTo>
                      <a:pt x="1869" y="6856"/>
                      <a:pt x="3715" y="4153"/>
                      <a:pt x="3846" y="3868"/>
                    </a:cubicBezTo>
                    <a:cubicBezTo>
                      <a:pt x="3929" y="3725"/>
                      <a:pt x="3965" y="3522"/>
                      <a:pt x="3893" y="3379"/>
                    </a:cubicBezTo>
                    <a:cubicBezTo>
                      <a:pt x="3870" y="3332"/>
                      <a:pt x="3846" y="3296"/>
                      <a:pt x="3810" y="3260"/>
                    </a:cubicBezTo>
                    <a:cubicBezTo>
                      <a:pt x="3715" y="3189"/>
                      <a:pt x="3584" y="3165"/>
                      <a:pt x="3465" y="3141"/>
                    </a:cubicBezTo>
                    <a:cubicBezTo>
                      <a:pt x="3346" y="3117"/>
                      <a:pt x="3215" y="3070"/>
                      <a:pt x="3167" y="2951"/>
                    </a:cubicBezTo>
                    <a:cubicBezTo>
                      <a:pt x="3131" y="2879"/>
                      <a:pt x="3131" y="2796"/>
                      <a:pt x="3131" y="2713"/>
                    </a:cubicBezTo>
                    <a:cubicBezTo>
                      <a:pt x="3131" y="2629"/>
                      <a:pt x="3096" y="2534"/>
                      <a:pt x="3024" y="2498"/>
                    </a:cubicBezTo>
                    <a:cubicBezTo>
                      <a:pt x="2997" y="2483"/>
                      <a:pt x="2969" y="2478"/>
                      <a:pt x="2940" y="2478"/>
                    </a:cubicBezTo>
                    <a:cubicBezTo>
                      <a:pt x="2872" y="2478"/>
                      <a:pt x="2799" y="2507"/>
                      <a:pt x="2727" y="2507"/>
                    </a:cubicBezTo>
                    <a:cubicBezTo>
                      <a:pt x="2707" y="2507"/>
                      <a:pt x="2687" y="2504"/>
                      <a:pt x="2667" y="2498"/>
                    </a:cubicBezTo>
                    <a:cubicBezTo>
                      <a:pt x="2572" y="2486"/>
                      <a:pt x="2512" y="2391"/>
                      <a:pt x="2500" y="2296"/>
                    </a:cubicBezTo>
                    <a:cubicBezTo>
                      <a:pt x="2488" y="2201"/>
                      <a:pt x="2512" y="2105"/>
                      <a:pt x="2536" y="2010"/>
                    </a:cubicBezTo>
                    <a:cubicBezTo>
                      <a:pt x="2703" y="1391"/>
                      <a:pt x="2869" y="772"/>
                      <a:pt x="3036" y="153"/>
                    </a:cubicBezTo>
                    <a:cubicBezTo>
                      <a:pt x="3048" y="105"/>
                      <a:pt x="3060" y="46"/>
                      <a:pt x="3012" y="10"/>
                    </a:cubicBezTo>
                    <a:cubicBezTo>
                      <a:pt x="3004" y="3"/>
                      <a:pt x="2994" y="0"/>
                      <a:pt x="2984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76;p38">
                <a:extLst>
                  <a:ext uri="{FF2B5EF4-FFF2-40B4-BE49-F238E27FC236}">
                    <a16:creationId xmlns:a16="http://schemas.microsoft.com/office/drawing/2014/main" id="{6C29B13D-60E6-9B3D-7278-533AC1825CA9}"/>
                  </a:ext>
                </a:extLst>
              </p:cNvPr>
              <p:cNvSpPr/>
              <p:nvPr/>
            </p:nvSpPr>
            <p:spPr>
              <a:xfrm>
                <a:off x="4746700" y="3245875"/>
                <a:ext cx="336400" cy="414775"/>
              </a:xfrm>
              <a:custGeom>
                <a:avLst/>
                <a:gdLst/>
                <a:ahLst/>
                <a:cxnLst/>
                <a:rect l="l" t="t" r="r" b="b"/>
                <a:pathLst>
                  <a:path w="13456" h="16591" extrusionOk="0">
                    <a:moveTo>
                      <a:pt x="6776" y="1"/>
                    </a:moveTo>
                    <a:cubicBezTo>
                      <a:pt x="5945" y="1"/>
                      <a:pt x="4980" y="239"/>
                      <a:pt x="3787" y="996"/>
                    </a:cubicBezTo>
                    <a:cubicBezTo>
                      <a:pt x="3192" y="1544"/>
                      <a:pt x="1930" y="1925"/>
                      <a:pt x="918" y="2889"/>
                    </a:cubicBezTo>
                    <a:cubicBezTo>
                      <a:pt x="584" y="3104"/>
                      <a:pt x="311" y="3425"/>
                      <a:pt x="168" y="3806"/>
                    </a:cubicBezTo>
                    <a:cubicBezTo>
                      <a:pt x="1" y="4282"/>
                      <a:pt x="25" y="4782"/>
                      <a:pt x="227" y="5235"/>
                    </a:cubicBezTo>
                    <a:cubicBezTo>
                      <a:pt x="442" y="5687"/>
                      <a:pt x="811" y="6033"/>
                      <a:pt x="1275" y="6211"/>
                    </a:cubicBezTo>
                    <a:cubicBezTo>
                      <a:pt x="1489" y="6283"/>
                      <a:pt x="1704" y="6318"/>
                      <a:pt x="1918" y="6318"/>
                    </a:cubicBezTo>
                    <a:cubicBezTo>
                      <a:pt x="2013" y="6318"/>
                      <a:pt x="2108" y="6318"/>
                      <a:pt x="2204" y="6295"/>
                    </a:cubicBezTo>
                    <a:cubicBezTo>
                      <a:pt x="2728" y="7735"/>
                      <a:pt x="3954" y="11569"/>
                      <a:pt x="3954" y="11569"/>
                    </a:cubicBezTo>
                    <a:lnTo>
                      <a:pt x="3204" y="15415"/>
                    </a:lnTo>
                    <a:cubicBezTo>
                      <a:pt x="4871" y="16286"/>
                      <a:pt x="6468" y="16590"/>
                      <a:pt x="7884" y="16590"/>
                    </a:cubicBezTo>
                    <a:cubicBezTo>
                      <a:pt x="11150" y="16590"/>
                      <a:pt x="13455" y="14974"/>
                      <a:pt x="13455" y="14974"/>
                    </a:cubicBezTo>
                    <a:lnTo>
                      <a:pt x="11943" y="7164"/>
                    </a:lnTo>
                    <a:cubicBezTo>
                      <a:pt x="12967" y="6116"/>
                      <a:pt x="12907" y="5152"/>
                      <a:pt x="12503" y="4401"/>
                    </a:cubicBezTo>
                    <a:cubicBezTo>
                      <a:pt x="12526" y="4390"/>
                      <a:pt x="12538" y="4378"/>
                      <a:pt x="12550" y="4354"/>
                    </a:cubicBezTo>
                    <a:cubicBezTo>
                      <a:pt x="12919" y="4020"/>
                      <a:pt x="13134" y="3556"/>
                      <a:pt x="13145" y="3056"/>
                    </a:cubicBezTo>
                    <a:cubicBezTo>
                      <a:pt x="13157" y="2842"/>
                      <a:pt x="13122" y="2627"/>
                      <a:pt x="13062" y="2413"/>
                    </a:cubicBezTo>
                    <a:cubicBezTo>
                      <a:pt x="12860" y="1818"/>
                      <a:pt x="12383" y="1377"/>
                      <a:pt x="11800" y="1211"/>
                    </a:cubicBezTo>
                    <a:cubicBezTo>
                      <a:pt x="11800" y="1211"/>
                      <a:pt x="11800" y="1199"/>
                      <a:pt x="11800" y="1199"/>
                    </a:cubicBezTo>
                    <a:cubicBezTo>
                      <a:pt x="11800" y="1199"/>
                      <a:pt x="11681" y="1127"/>
                      <a:pt x="9312" y="544"/>
                    </a:cubicBezTo>
                    <a:cubicBezTo>
                      <a:pt x="8556" y="337"/>
                      <a:pt x="7761" y="1"/>
                      <a:pt x="6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77;p38">
                <a:extLst>
                  <a:ext uri="{FF2B5EF4-FFF2-40B4-BE49-F238E27FC236}">
                    <a16:creationId xmlns:a16="http://schemas.microsoft.com/office/drawing/2014/main" id="{A3B58CD4-9776-AC2D-ABF4-92B19D95973E}"/>
                  </a:ext>
                </a:extLst>
              </p:cNvPr>
              <p:cNvSpPr/>
              <p:nvPr/>
            </p:nvSpPr>
            <p:spPr>
              <a:xfrm>
                <a:off x="4708025" y="2908200"/>
                <a:ext cx="362850" cy="349425"/>
              </a:xfrm>
              <a:custGeom>
                <a:avLst/>
                <a:gdLst/>
                <a:ahLst/>
                <a:cxnLst/>
                <a:rect l="l" t="t" r="r" b="b"/>
                <a:pathLst>
                  <a:path w="14514" h="13977" extrusionOk="0">
                    <a:moveTo>
                      <a:pt x="8760" y="0"/>
                    </a:moveTo>
                    <a:cubicBezTo>
                      <a:pt x="8294" y="0"/>
                      <a:pt x="7790" y="154"/>
                      <a:pt x="7430" y="394"/>
                    </a:cubicBezTo>
                    <a:cubicBezTo>
                      <a:pt x="7271" y="290"/>
                      <a:pt x="7084" y="246"/>
                      <a:pt x="6884" y="246"/>
                    </a:cubicBezTo>
                    <a:cubicBezTo>
                      <a:pt x="6379" y="246"/>
                      <a:pt x="5800" y="531"/>
                      <a:pt x="5441" y="847"/>
                    </a:cubicBezTo>
                    <a:cubicBezTo>
                      <a:pt x="5183" y="699"/>
                      <a:pt x="4884" y="625"/>
                      <a:pt x="4585" y="625"/>
                    </a:cubicBezTo>
                    <a:cubicBezTo>
                      <a:pt x="4304" y="625"/>
                      <a:pt x="4022" y="690"/>
                      <a:pt x="3774" y="823"/>
                    </a:cubicBezTo>
                    <a:cubicBezTo>
                      <a:pt x="3262" y="1097"/>
                      <a:pt x="3084" y="1585"/>
                      <a:pt x="3036" y="2168"/>
                    </a:cubicBezTo>
                    <a:cubicBezTo>
                      <a:pt x="2911" y="2160"/>
                      <a:pt x="2783" y="2153"/>
                      <a:pt x="2656" y="2153"/>
                    </a:cubicBezTo>
                    <a:cubicBezTo>
                      <a:pt x="2274" y="2153"/>
                      <a:pt x="1896" y="2213"/>
                      <a:pt x="1619" y="2454"/>
                    </a:cubicBezTo>
                    <a:cubicBezTo>
                      <a:pt x="1417" y="2633"/>
                      <a:pt x="1286" y="2895"/>
                      <a:pt x="1238" y="3169"/>
                    </a:cubicBezTo>
                    <a:cubicBezTo>
                      <a:pt x="1179" y="3442"/>
                      <a:pt x="1179" y="3812"/>
                      <a:pt x="1191" y="4085"/>
                    </a:cubicBezTo>
                    <a:cubicBezTo>
                      <a:pt x="667" y="4264"/>
                      <a:pt x="238" y="4716"/>
                      <a:pt x="119" y="5252"/>
                    </a:cubicBezTo>
                    <a:cubicBezTo>
                      <a:pt x="0" y="5788"/>
                      <a:pt x="191" y="6598"/>
                      <a:pt x="595" y="6979"/>
                    </a:cubicBezTo>
                    <a:cubicBezTo>
                      <a:pt x="203" y="7360"/>
                      <a:pt x="12" y="7931"/>
                      <a:pt x="107" y="8467"/>
                    </a:cubicBezTo>
                    <a:cubicBezTo>
                      <a:pt x="203" y="8991"/>
                      <a:pt x="607" y="9503"/>
                      <a:pt x="1107" y="9717"/>
                    </a:cubicBezTo>
                    <a:cubicBezTo>
                      <a:pt x="857" y="10062"/>
                      <a:pt x="810" y="10550"/>
                      <a:pt x="1000" y="10943"/>
                    </a:cubicBezTo>
                    <a:cubicBezTo>
                      <a:pt x="1191" y="11324"/>
                      <a:pt x="1524" y="11610"/>
                      <a:pt x="1953" y="11634"/>
                    </a:cubicBezTo>
                    <a:cubicBezTo>
                      <a:pt x="2096" y="12158"/>
                      <a:pt x="2477" y="12610"/>
                      <a:pt x="2965" y="12825"/>
                    </a:cubicBezTo>
                    <a:cubicBezTo>
                      <a:pt x="3205" y="12933"/>
                      <a:pt x="3470" y="12987"/>
                      <a:pt x="3734" y="12987"/>
                    </a:cubicBezTo>
                    <a:cubicBezTo>
                      <a:pt x="4018" y="12987"/>
                      <a:pt x="4301" y="12924"/>
                      <a:pt x="4548" y="12801"/>
                    </a:cubicBezTo>
                    <a:cubicBezTo>
                      <a:pt x="4727" y="13253"/>
                      <a:pt x="5120" y="13598"/>
                      <a:pt x="5584" y="13717"/>
                    </a:cubicBezTo>
                    <a:cubicBezTo>
                      <a:pt x="5704" y="13748"/>
                      <a:pt x="5828" y="13763"/>
                      <a:pt x="5952" y="13763"/>
                    </a:cubicBezTo>
                    <a:cubicBezTo>
                      <a:pt x="6309" y="13763"/>
                      <a:pt x="6668" y="13641"/>
                      <a:pt x="6942" y="13420"/>
                    </a:cubicBezTo>
                    <a:cubicBezTo>
                      <a:pt x="7310" y="13769"/>
                      <a:pt x="7751" y="13976"/>
                      <a:pt x="8236" y="13976"/>
                    </a:cubicBezTo>
                    <a:cubicBezTo>
                      <a:pt x="8346" y="13976"/>
                      <a:pt x="8458" y="13966"/>
                      <a:pt x="8573" y="13944"/>
                    </a:cubicBezTo>
                    <a:cubicBezTo>
                      <a:pt x="9192" y="13825"/>
                      <a:pt x="9668" y="13360"/>
                      <a:pt x="9930" y="12789"/>
                    </a:cubicBezTo>
                    <a:cubicBezTo>
                      <a:pt x="10180" y="12917"/>
                      <a:pt x="10461" y="12982"/>
                      <a:pt x="10741" y="12982"/>
                    </a:cubicBezTo>
                    <a:cubicBezTo>
                      <a:pt x="11009" y="12982"/>
                      <a:pt x="11275" y="12923"/>
                      <a:pt x="11514" y="12801"/>
                    </a:cubicBezTo>
                    <a:cubicBezTo>
                      <a:pt x="12002" y="12551"/>
                      <a:pt x="12418" y="11932"/>
                      <a:pt x="12502" y="11384"/>
                    </a:cubicBezTo>
                    <a:cubicBezTo>
                      <a:pt x="12918" y="11265"/>
                      <a:pt x="13276" y="10967"/>
                      <a:pt x="13502" y="10586"/>
                    </a:cubicBezTo>
                    <a:cubicBezTo>
                      <a:pt x="13716" y="10217"/>
                      <a:pt x="13871" y="9705"/>
                      <a:pt x="13776" y="9276"/>
                    </a:cubicBezTo>
                    <a:cubicBezTo>
                      <a:pt x="14252" y="8848"/>
                      <a:pt x="14514" y="8193"/>
                      <a:pt x="14466" y="7550"/>
                    </a:cubicBezTo>
                    <a:cubicBezTo>
                      <a:pt x="14407" y="6907"/>
                      <a:pt x="13978" y="6145"/>
                      <a:pt x="13430" y="5800"/>
                    </a:cubicBezTo>
                    <a:cubicBezTo>
                      <a:pt x="13859" y="5085"/>
                      <a:pt x="13669" y="3966"/>
                      <a:pt x="13073" y="3383"/>
                    </a:cubicBezTo>
                    <a:cubicBezTo>
                      <a:pt x="13061" y="2764"/>
                      <a:pt x="12764" y="2145"/>
                      <a:pt x="12287" y="1752"/>
                    </a:cubicBezTo>
                    <a:cubicBezTo>
                      <a:pt x="11893" y="1435"/>
                      <a:pt x="11391" y="1242"/>
                      <a:pt x="10886" y="1242"/>
                    </a:cubicBezTo>
                    <a:cubicBezTo>
                      <a:pt x="10765" y="1242"/>
                      <a:pt x="10645" y="1253"/>
                      <a:pt x="10525" y="1275"/>
                    </a:cubicBezTo>
                    <a:cubicBezTo>
                      <a:pt x="10323" y="716"/>
                      <a:pt x="9847" y="263"/>
                      <a:pt x="9275" y="73"/>
                    </a:cubicBezTo>
                    <a:cubicBezTo>
                      <a:pt x="9116" y="23"/>
                      <a:pt x="8941" y="0"/>
                      <a:pt x="8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78;p38">
                <a:extLst>
                  <a:ext uri="{FF2B5EF4-FFF2-40B4-BE49-F238E27FC236}">
                    <a16:creationId xmlns:a16="http://schemas.microsoft.com/office/drawing/2014/main" id="{775A1EDB-50F9-249A-13C7-D7B58757DCEC}"/>
                  </a:ext>
                </a:extLst>
              </p:cNvPr>
              <p:cNvSpPr/>
              <p:nvPr/>
            </p:nvSpPr>
            <p:spPr>
              <a:xfrm>
                <a:off x="4821725" y="3142175"/>
                <a:ext cx="118200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5753" extrusionOk="0">
                    <a:moveTo>
                      <a:pt x="0" y="1"/>
                    </a:moveTo>
                    <a:lnTo>
                      <a:pt x="2298" y="5299"/>
                    </a:lnTo>
                    <a:cubicBezTo>
                      <a:pt x="2530" y="5357"/>
                      <a:pt x="2773" y="5752"/>
                      <a:pt x="3442" y="5752"/>
                    </a:cubicBezTo>
                    <a:cubicBezTo>
                      <a:pt x="3462" y="5752"/>
                      <a:pt x="3481" y="5752"/>
                      <a:pt x="3501" y="5752"/>
                    </a:cubicBezTo>
                    <a:cubicBezTo>
                      <a:pt x="3977" y="5740"/>
                      <a:pt x="4299" y="5609"/>
                      <a:pt x="4727" y="5371"/>
                    </a:cubicBezTo>
                    <a:lnTo>
                      <a:pt x="4156" y="2049"/>
                    </a:lnTo>
                    <a:lnTo>
                      <a:pt x="4144" y="18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79;p38">
                <a:extLst>
                  <a:ext uri="{FF2B5EF4-FFF2-40B4-BE49-F238E27FC236}">
                    <a16:creationId xmlns:a16="http://schemas.microsoft.com/office/drawing/2014/main" id="{82796D9C-3E2B-69F2-8C43-59A58B1C819C}"/>
                  </a:ext>
                </a:extLst>
              </p:cNvPr>
              <p:cNvSpPr/>
              <p:nvPr/>
            </p:nvSpPr>
            <p:spPr>
              <a:xfrm>
                <a:off x="4821725" y="3142175"/>
                <a:ext cx="111650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799" extrusionOk="0">
                    <a:moveTo>
                      <a:pt x="0" y="1"/>
                    </a:moveTo>
                    <a:lnTo>
                      <a:pt x="1179" y="2727"/>
                    </a:lnTo>
                    <a:cubicBezTo>
                      <a:pt x="1548" y="2965"/>
                      <a:pt x="1917" y="3168"/>
                      <a:pt x="2310" y="3346"/>
                    </a:cubicBezTo>
                    <a:cubicBezTo>
                      <a:pt x="2727" y="3537"/>
                      <a:pt x="3132" y="3668"/>
                      <a:pt x="3584" y="3727"/>
                    </a:cubicBezTo>
                    <a:cubicBezTo>
                      <a:pt x="3882" y="3751"/>
                      <a:pt x="4168" y="3775"/>
                      <a:pt x="4465" y="3799"/>
                    </a:cubicBezTo>
                    <a:lnTo>
                      <a:pt x="4156" y="2049"/>
                    </a:lnTo>
                    <a:lnTo>
                      <a:pt x="4144" y="18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80;p38">
                <a:extLst>
                  <a:ext uri="{FF2B5EF4-FFF2-40B4-BE49-F238E27FC236}">
                    <a16:creationId xmlns:a16="http://schemas.microsoft.com/office/drawing/2014/main" id="{C05C0970-4AA8-4356-8ED6-2BFEE0C1D451}"/>
                  </a:ext>
                </a:extLst>
              </p:cNvPr>
              <p:cNvSpPr/>
              <p:nvPr/>
            </p:nvSpPr>
            <p:spPr>
              <a:xfrm>
                <a:off x="4749875" y="2952575"/>
                <a:ext cx="253750" cy="268675"/>
              </a:xfrm>
              <a:custGeom>
                <a:avLst/>
                <a:gdLst/>
                <a:ahLst/>
                <a:cxnLst/>
                <a:rect l="l" t="t" r="r" b="b"/>
                <a:pathLst>
                  <a:path w="10150" h="10747" extrusionOk="0">
                    <a:moveTo>
                      <a:pt x="5939" y="0"/>
                    </a:moveTo>
                    <a:cubicBezTo>
                      <a:pt x="3698" y="0"/>
                      <a:pt x="1291" y="769"/>
                      <a:pt x="1469" y="4763"/>
                    </a:cubicBezTo>
                    <a:cubicBezTo>
                      <a:pt x="1469" y="4763"/>
                      <a:pt x="1356" y="4739"/>
                      <a:pt x="1195" y="4739"/>
                    </a:cubicBezTo>
                    <a:cubicBezTo>
                      <a:pt x="767" y="4739"/>
                      <a:pt x="1" y="4909"/>
                      <a:pt x="148" y="6156"/>
                    </a:cubicBezTo>
                    <a:cubicBezTo>
                      <a:pt x="350" y="7859"/>
                      <a:pt x="1588" y="7894"/>
                      <a:pt x="1946" y="7966"/>
                    </a:cubicBezTo>
                    <a:cubicBezTo>
                      <a:pt x="1946" y="7966"/>
                      <a:pt x="2576" y="10747"/>
                      <a:pt x="5901" y="10747"/>
                    </a:cubicBezTo>
                    <a:cubicBezTo>
                      <a:pt x="6057" y="10747"/>
                      <a:pt x="6219" y="10741"/>
                      <a:pt x="6387" y="10728"/>
                    </a:cubicBezTo>
                    <a:cubicBezTo>
                      <a:pt x="10149" y="10430"/>
                      <a:pt x="9530" y="7525"/>
                      <a:pt x="9506" y="5596"/>
                    </a:cubicBezTo>
                    <a:cubicBezTo>
                      <a:pt x="9470" y="3668"/>
                      <a:pt x="9697" y="310"/>
                      <a:pt x="7232" y="72"/>
                    </a:cubicBezTo>
                    <a:cubicBezTo>
                      <a:pt x="6822" y="31"/>
                      <a:pt x="6384" y="0"/>
                      <a:pt x="5939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81;p38">
                <a:extLst>
                  <a:ext uri="{FF2B5EF4-FFF2-40B4-BE49-F238E27FC236}">
                    <a16:creationId xmlns:a16="http://schemas.microsoft.com/office/drawing/2014/main" id="{392CD417-0D80-8F21-4ECF-62202A97C843}"/>
                  </a:ext>
                </a:extLst>
              </p:cNvPr>
              <p:cNvSpPr/>
              <p:nvPr/>
            </p:nvSpPr>
            <p:spPr>
              <a:xfrm>
                <a:off x="4845825" y="3237125"/>
                <a:ext cx="130100" cy="9112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3645" extrusionOk="0">
                    <a:moveTo>
                      <a:pt x="3501" y="1"/>
                    </a:moveTo>
                    <a:cubicBezTo>
                      <a:pt x="3501" y="1"/>
                      <a:pt x="3454" y="1608"/>
                      <a:pt x="3025" y="1680"/>
                    </a:cubicBezTo>
                    <a:cubicBezTo>
                      <a:pt x="3016" y="1681"/>
                      <a:pt x="3005" y="1682"/>
                      <a:pt x="2995" y="1682"/>
                    </a:cubicBezTo>
                    <a:cubicBezTo>
                      <a:pt x="2516" y="1682"/>
                      <a:pt x="751" y="156"/>
                      <a:pt x="751" y="156"/>
                    </a:cubicBezTo>
                    <a:cubicBezTo>
                      <a:pt x="751" y="156"/>
                      <a:pt x="84" y="799"/>
                      <a:pt x="60" y="965"/>
                    </a:cubicBezTo>
                    <a:cubicBezTo>
                      <a:pt x="1" y="1346"/>
                      <a:pt x="1787" y="3644"/>
                      <a:pt x="1787" y="3644"/>
                    </a:cubicBezTo>
                    <a:cubicBezTo>
                      <a:pt x="1788" y="3644"/>
                      <a:pt x="1790" y="3644"/>
                      <a:pt x="1792" y="3644"/>
                    </a:cubicBezTo>
                    <a:cubicBezTo>
                      <a:pt x="2016" y="3644"/>
                      <a:pt x="2943" y="2214"/>
                      <a:pt x="3168" y="2025"/>
                    </a:cubicBezTo>
                    <a:cubicBezTo>
                      <a:pt x="3184" y="2013"/>
                      <a:pt x="3207" y="2007"/>
                      <a:pt x="3234" y="2007"/>
                    </a:cubicBezTo>
                    <a:cubicBezTo>
                      <a:pt x="3556" y="2007"/>
                      <a:pt x="4580" y="2786"/>
                      <a:pt x="5039" y="2786"/>
                    </a:cubicBezTo>
                    <a:cubicBezTo>
                      <a:pt x="5108" y="2786"/>
                      <a:pt x="5165" y="2768"/>
                      <a:pt x="5204" y="2727"/>
                    </a:cubicBezTo>
                    <a:cubicBezTo>
                      <a:pt x="5204" y="2727"/>
                      <a:pt x="4930" y="715"/>
                      <a:pt x="4739" y="501"/>
                    </a:cubicBezTo>
                    <a:cubicBezTo>
                      <a:pt x="4561" y="299"/>
                      <a:pt x="3501" y="1"/>
                      <a:pt x="3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82;p38">
                <a:extLst>
                  <a:ext uri="{FF2B5EF4-FFF2-40B4-BE49-F238E27FC236}">
                    <a16:creationId xmlns:a16="http://schemas.microsoft.com/office/drawing/2014/main" id="{FD91519F-8FA4-38CA-0E08-347399E26895}"/>
                  </a:ext>
                </a:extLst>
              </p:cNvPr>
              <p:cNvSpPr/>
              <p:nvPr/>
            </p:nvSpPr>
            <p:spPr>
              <a:xfrm>
                <a:off x="4738075" y="3797925"/>
                <a:ext cx="8217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251" extrusionOk="0">
                    <a:moveTo>
                      <a:pt x="1477" y="0"/>
                    </a:moveTo>
                    <a:lnTo>
                      <a:pt x="1" y="167"/>
                    </a:lnTo>
                    <a:cubicBezTo>
                      <a:pt x="1" y="167"/>
                      <a:pt x="352" y="3231"/>
                      <a:pt x="739" y="3231"/>
                    </a:cubicBezTo>
                    <a:cubicBezTo>
                      <a:pt x="754" y="3231"/>
                      <a:pt x="770" y="3226"/>
                      <a:pt x="787" y="3215"/>
                    </a:cubicBezTo>
                    <a:cubicBezTo>
                      <a:pt x="911" y="3131"/>
                      <a:pt x="1012" y="3102"/>
                      <a:pt x="1105" y="3102"/>
                    </a:cubicBezTo>
                    <a:cubicBezTo>
                      <a:pt x="1314" y="3102"/>
                      <a:pt x="1475" y="3251"/>
                      <a:pt x="1739" y="3251"/>
                    </a:cubicBezTo>
                    <a:cubicBezTo>
                      <a:pt x="2066" y="3241"/>
                      <a:pt x="2146" y="2934"/>
                      <a:pt x="2355" y="2934"/>
                    </a:cubicBezTo>
                    <a:cubicBezTo>
                      <a:pt x="2397" y="2934"/>
                      <a:pt x="2445" y="2947"/>
                      <a:pt x="2501" y="2977"/>
                    </a:cubicBezTo>
                    <a:cubicBezTo>
                      <a:pt x="2624" y="3045"/>
                      <a:pt x="2739" y="3076"/>
                      <a:pt x="2836" y="3076"/>
                    </a:cubicBezTo>
                    <a:cubicBezTo>
                      <a:pt x="3010" y="3076"/>
                      <a:pt x="3129" y="2974"/>
                      <a:pt x="3144" y="2798"/>
                    </a:cubicBezTo>
                    <a:cubicBezTo>
                      <a:pt x="3156" y="2524"/>
                      <a:pt x="3049" y="2036"/>
                      <a:pt x="3049" y="2036"/>
                    </a:cubicBezTo>
                    <a:cubicBezTo>
                      <a:pt x="3049" y="2036"/>
                      <a:pt x="3287" y="1489"/>
                      <a:pt x="2977" y="1167"/>
                    </a:cubicBezTo>
                    <a:cubicBezTo>
                      <a:pt x="2668" y="846"/>
                      <a:pt x="1632" y="536"/>
                      <a:pt x="1477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83;p38">
                <a:extLst>
                  <a:ext uri="{FF2B5EF4-FFF2-40B4-BE49-F238E27FC236}">
                    <a16:creationId xmlns:a16="http://schemas.microsoft.com/office/drawing/2014/main" id="{1AE36BD1-754C-EC86-51D7-4B62C218C5E2}"/>
                  </a:ext>
                </a:extLst>
              </p:cNvPr>
              <p:cNvSpPr/>
              <p:nvPr/>
            </p:nvSpPr>
            <p:spPr>
              <a:xfrm>
                <a:off x="4724100" y="3401450"/>
                <a:ext cx="100325" cy="400650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16026" extrusionOk="0">
                    <a:moveTo>
                      <a:pt x="726" y="0"/>
                    </a:moveTo>
                    <a:cubicBezTo>
                      <a:pt x="12" y="2381"/>
                      <a:pt x="0" y="8573"/>
                      <a:pt x="0" y="8573"/>
                    </a:cubicBezTo>
                    <a:cubicBezTo>
                      <a:pt x="0" y="8632"/>
                      <a:pt x="12" y="8680"/>
                      <a:pt x="12" y="8727"/>
                    </a:cubicBezTo>
                    <a:cubicBezTo>
                      <a:pt x="72" y="9739"/>
                      <a:pt x="393" y="15192"/>
                      <a:pt x="560" y="16026"/>
                    </a:cubicBezTo>
                    <a:lnTo>
                      <a:pt x="2036" y="15859"/>
                    </a:lnTo>
                    <a:cubicBezTo>
                      <a:pt x="1953" y="14895"/>
                      <a:pt x="2346" y="13014"/>
                      <a:pt x="2619" y="11263"/>
                    </a:cubicBezTo>
                    <a:cubicBezTo>
                      <a:pt x="2881" y="9561"/>
                      <a:pt x="2881" y="8573"/>
                      <a:pt x="2881" y="8573"/>
                    </a:cubicBezTo>
                    <a:cubicBezTo>
                      <a:pt x="2929" y="7953"/>
                      <a:pt x="3417" y="3655"/>
                      <a:pt x="4013" y="893"/>
                    </a:cubicBez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84;p38">
                <a:extLst>
                  <a:ext uri="{FF2B5EF4-FFF2-40B4-BE49-F238E27FC236}">
                    <a16:creationId xmlns:a16="http://schemas.microsoft.com/office/drawing/2014/main" id="{B13316B8-F556-D380-999D-4E2224C3A177}"/>
                  </a:ext>
                </a:extLst>
              </p:cNvPr>
              <p:cNvSpPr/>
              <p:nvPr/>
            </p:nvSpPr>
            <p:spPr>
              <a:xfrm>
                <a:off x="4749100" y="3309175"/>
                <a:ext cx="94075" cy="935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3740" extrusionOk="0">
                    <a:moveTo>
                      <a:pt x="1868" y="0"/>
                    </a:moveTo>
                    <a:cubicBezTo>
                      <a:pt x="1860" y="0"/>
                      <a:pt x="1853" y="0"/>
                      <a:pt x="1846" y="0"/>
                    </a:cubicBezTo>
                    <a:cubicBezTo>
                      <a:pt x="1619" y="12"/>
                      <a:pt x="1405" y="48"/>
                      <a:pt x="1203" y="131"/>
                    </a:cubicBezTo>
                    <a:cubicBezTo>
                      <a:pt x="476" y="417"/>
                      <a:pt x="0" y="1131"/>
                      <a:pt x="12" y="1905"/>
                    </a:cubicBezTo>
                    <a:cubicBezTo>
                      <a:pt x="24" y="2405"/>
                      <a:pt x="226" y="2870"/>
                      <a:pt x="584" y="3215"/>
                    </a:cubicBezTo>
                    <a:cubicBezTo>
                      <a:pt x="930" y="3550"/>
                      <a:pt x="1389" y="3739"/>
                      <a:pt x="1873" y="3739"/>
                    </a:cubicBezTo>
                    <a:cubicBezTo>
                      <a:pt x="1888" y="3739"/>
                      <a:pt x="1902" y="3739"/>
                      <a:pt x="1917" y="3739"/>
                    </a:cubicBezTo>
                    <a:cubicBezTo>
                      <a:pt x="2131" y="3739"/>
                      <a:pt x="2346" y="3691"/>
                      <a:pt x="2560" y="3608"/>
                    </a:cubicBezTo>
                    <a:cubicBezTo>
                      <a:pt x="3286" y="3334"/>
                      <a:pt x="3763" y="2620"/>
                      <a:pt x="3751" y="1834"/>
                    </a:cubicBezTo>
                    <a:cubicBezTo>
                      <a:pt x="3727" y="817"/>
                      <a:pt x="2882" y="0"/>
                      <a:pt x="18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85;p38">
                <a:extLst>
                  <a:ext uri="{FF2B5EF4-FFF2-40B4-BE49-F238E27FC236}">
                    <a16:creationId xmlns:a16="http://schemas.microsoft.com/office/drawing/2014/main" id="{4CF683C7-803B-4752-5565-28A7F2F8C763}"/>
                  </a:ext>
                </a:extLst>
              </p:cNvPr>
              <p:cNvSpPr/>
              <p:nvPr/>
            </p:nvSpPr>
            <p:spPr>
              <a:xfrm>
                <a:off x="4714575" y="3338925"/>
                <a:ext cx="128000" cy="221200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8848" extrusionOk="0">
                    <a:moveTo>
                      <a:pt x="1512" y="1"/>
                    </a:moveTo>
                    <a:lnTo>
                      <a:pt x="1453" y="203"/>
                    </a:lnTo>
                    <a:cubicBezTo>
                      <a:pt x="988" y="1858"/>
                      <a:pt x="143" y="6454"/>
                      <a:pt x="0" y="8502"/>
                    </a:cubicBezTo>
                    <a:cubicBezTo>
                      <a:pt x="1084" y="8704"/>
                      <a:pt x="2465" y="8847"/>
                      <a:pt x="3703" y="8847"/>
                    </a:cubicBezTo>
                    <a:cubicBezTo>
                      <a:pt x="3953" y="7287"/>
                      <a:pt x="4655" y="3263"/>
                      <a:pt x="5072" y="1108"/>
                    </a:cubicBezTo>
                    <a:lnTo>
                      <a:pt x="5120" y="906"/>
                    </a:lnTo>
                    <a:lnTo>
                      <a:pt x="15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86;p38">
                <a:extLst>
                  <a:ext uri="{FF2B5EF4-FFF2-40B4-BE49-F238E27FC236}">
                    <a16:creationId xmlns:a16="http://schemas.microsoft.com/office/drawing/2014/main" id="{FEEADE48-D7DF-F72B-CCA1-D97B13E5B9A3}"/>
                  </a:ext>
                </a:extLst>
              </p:cNvPr>
              <p:cNvSpPr/>
              <p:nvPr/>
            </p:nvSpPr>
            <p:spPr>
              <a:xfrm>
                <a:off x="4788675" y="3258875"/>
                <a:ext cx="313175" cy="752150"/>
              </a:xfrm>
              <a:custGeom>
                <a:avLst/>
                <a:gdLst/>
                <a:ahLst/>
                <a:cxnLst/>
                <a:rect l="l" t="t" r="r" b="b"/>
                <a:pathLst>
                  <a:path w="12527" h="30086" extrusionOk="0">
                    <a:moveTo>
                      <a:pt x="8014" y="0"/>
                    </a:moveTo>
                    <a:lnTo>
                      <a:pt x="9502" y="6048"/>
                    </a:lnTo>
                    <a:lnTo>
                      <a:pt x="4013" y="6358"/>
                    </a:lnTo>
                    <a:lnTo>
                      <a:pt x="1549" y="691"/>
                    </a:lnTo>
                    <a:cubicBezTo>
                      <a:pt x="1498" y="619"/>
                      <a:pt x="1420" y="589"/>
                      <a:pt x="1331" y="589"/>
                    </a:cubicBezTo>
                    <a:cubicBezTo>
                      <a:pt x="1003" y="589"/>
                      <a:pt x="517" y="995"/>
                      <a:pt x="620" y="1238"/>
                    </a:cubicBezTo>
                    <a:cubicBezTo>
                      <a:pt x="751" y="1548"/>
                      <a:pt x="2537" y="6906"/>
                      <a:pt x="2537" y="6906"/>
                    </a:cubicBezTo>
                    <a:lnTo>
                      <a:pt x="1120" y="15752"/>
                    </a:lnTo>
                    <a:cubicBezTo>
                      <a:pt x="1" y="18359"/>
                      <a:pt x="287" y="29325"/>
                      <a:pt x="287" y="29325"/>
                    </a:cubicBezTo>
                    <a:cubicBezTo>
                      <a:pt x="1347" y="29949"/>
                      <a:pt x="2978" y="30085"/>
                      <a:pt x="4200" y="30085"/>
                    </a:cubicBezTo>
                    <a:cubicBezTo>
                      <a:pt x="5146" y="30085"/>
                      <a:pt x="5847" y="30004"/>
                      <a:pt x="5847" y="30004"/>
                    </a:cubicBezTo>
                    <a:lnTo>
                      <a:pt x="6728" y="22277"/>
                    </a:lnTo>
                    <a:lnTo>
                      <a:pt x="6966" y="29742"/>
                    </a:lnTo>
                    <a:cubicBezTo>
                      <a:pt x="7437" y="29817"/>
                      <a:pt x="7923" y="29847"/>
                      <a:pt x="8403" y="29847"/>
                    </a:cubicBezTo>
                    <a:cubicBezTo>
                      <a:pt x="10520" y="29847"/>
                      <a:pt x="12514" y="29254"/>
                      <a:pt x="12514" y="29254"/>
                    </a:cubicBezTo>
                    <a:cubicBezTo>
                      <a:pt x="12514" y="29254"/>
                      <a:pt x="12526" y="19371"/>
                      <a:pt x="12336" y="16538"/>
                    </a:cubicBezTo>
                    <a:cubicBezTo>
                      <a:pt x="12252" y="15311"/>
                      <a:pt x="10669" y="6775"/>
                      <a:pt x="10669" y="6775"/>
                    </a:cubicBezTo>
                    <a:lnTo>
                      <a:pt x="9276" y="405"/>
                    </a:lnTo>
                    <a:cubicBezTo>
                      <a:pt x="9192" y="48"/>
                      <a:pt x="8014" y="0"/>
                      <a:pt x="80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87;p38">
                <a:extLst>
                  <a:ext uri="{FF2B5EF4-FFF2-40B4-BE49-F238E27FC236}">
                    <a16:creationId xmlns:a16="http://schemas.microsoft.com/office/drawing/2014/main" id="{77BB945F-4BE1-BBFF-4CA3-135F13AD3AC5}"/>
                  </a:ext>
                </a:extLst>
              </p:cNvPr>
              <p:cNvSpPr/>
              <p:nvPr/>
            </p:nvSpPr>
            <p:spPr>
              <a:xfrm>
                <a:off x="4767550" y="2937400"/>
                <a:ext cx="241725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7085" extrusionOk="0">
                    <a:moveTo>
                      <a:pt x="5108" y="0"/>
                    </a:moveTo>
                    <a:cubicBezTo>
                      <a:pt x="4191" y="0"/>
                      <a:pt x="3251" y="119"/>
                      <a:pt x="2441" y="548"/>
                    </a:cubicBezTo>
                    <a:cubicBezTo>
                      <a:pt x="1405" y="1084"/>
                      <a:pt x="655" y="2096"/>
                      <a:pt x="215" y="3179"/>
                    </a:cubicBezTo>
                    <a:cubicBezTo>
                      <a:pt x="96" y="3477"/>
                      <a:pt x="0" y="3775"/>
                      <a:pt x="0" y="4084"/>
                    </a:cubicBezTo>
                    <a:cubicBezTo>
                      <a:pt x="0" y="4406"/>
                      <a:pt x="298" y="4846"/>
                      <a:pt x="548" y="5037"/>
                    </a:cubicBezTo>
                    <a:cubicBezTo>
                      <a:pt x="465" y="5251"/>
                      <a:pt x="500" y="5513"/>
                      <a:pt x="631" y="5703"/>
                    </a:cubicBezTo>
                    <a:cubicBezTo>
                      <a:pt x="762" y="5906"/>
                      <a:pt x="1001" y="6025"/>
                      <a:pt x="1227" y="6025"/>
                    </a:cubicBezTo>
                    <a:cubicBezTo>
                      <a:pt x="1191" y="6227"/>
                      <a:pt x="1048" y="6489"/>
                      <a:pt x="1096" y="6692"/>
                    </a:cubicBezTo>
                    <a:cubicBezTo>
                      <a:pt x="1143" y="6894"/>
                      <a:pt x="1322" y="7085"/>
                      <a:pt x="1536" y="7085"/>
                    </a:cubicBezTo>
                    <a:cubicBezTo>
                      <a:pt x="1739" y="7073"/>
                      <a:pt x="1905" y="6882"/>
                      <a:pt x="1941" y="6680"/>
                    </a:cubicBezTo>
                    <a:cubicBezTo>
                      <a:pt x="1977" y="6477"/>
                      <a:pt x="1929" y="6263"/>
                      <a:pt x="1882" y="6061"/>
                    </a:cubicBezTo>
                    <a:cubicBezTo>
                      <a:pt x="2203" y="5727"/>
                      <a:pt x="2382" y="5299"/>
                      <a:pt x="2275" y="4846"/>
                    </a:cubicBezTo>
                    <a:lnTo>
                      <a:pt x="2275" y="4846"/>
                    </a:lnTo>
                    <a:cubicBezTo>
                      <a:pt x="2336" y="4858"/>
                      <a:pt x="2399" y="4864"/>
                      <a:pt x="2463" y="4864"/>
                    </a:cubicBezTo>
                    <a:cubicBezTo>
                      <a:pt x="2780" y="4864"/>
                      <a:pt x="3110" y="4725"/>
                      <a:pt x="3358" y="4537"/>
                    </a:cubicBezTo>
                    <a:cubicBezTo>
                      <a:pt x="3668" y="4322"/>
                      <a:pt x="3870" y="3965"/>
                      <a:pt x="3929" y="3596"/>
                    </a:cubicBezTo>
                    <a:cubicBezTo>
                      <a:pt x="4154" y="3776"/>
                      <a:pt x="4393" y="3861"/>
                      <a:pt x="4665" y="3861"/>
                    </a:cubicBezTo>
                    <a:cubicBezTo>
                      <a:pt x="4753" y="3861"/>
                      <a:pt x="4845" y="3852"/>
                      <a:pt x="4942" y="3834"/>
                    </a:cubicBezTo>
                    <a:cubicBezTo>
                      <a:pt x="5323" y="3775"/>
                      <a:pt x="5668" y="3548"/>
                      <a:pt x="5882" y="3227"/>
                    </a:cubicBezTo>
                    <a:cubicBezTo>
                      <a:pt x="6073" y="3572"/>
                      <a:pt x="6549" y="3882"/>
                      <a:pt x="6930" y="3965"/>
                    </a:cubicBezTo>
                    <a:cubicBezTo>
                      <a:pt x="7029" y="3990"/>
                      <a:pt x="7131" y="4002"/>
                      <a:pt x="7233" y="4002"/>
                    </a:cubicBezTo>
                    <a:cubicBezTo>
                      <a:pt x="7522" y="4002"/>
                      <a:pt x="7811" y="3906"/>
                      <a:pt x="8049" y="3739"/>
                    </a:cubicBezTo>
                    <a:cubicBezTo>
                      <a:pt x="8061" y="4060"/>
                      <a:pt x="8406" y="4287"/>
                      <a:pt x="8728" y="4287"/>
                    </a:cubicBezTo>
                    <a:cubicBezTo>
                      <a:pt x="9049" y="4287"/>
                      <a:pt x="9347" y="4072"/>
                      <a:pt x="9490" y="3787"/>
                    </a:cubicBezTo>
                    <a:cubicBezTo>
                      <a:pt x="9644" y="3501"/>
                      <a:pt x="9668" y="3167"/>
                      <a:pt x="9633" y="2846"/>
                    </a:cubicBezTo>
                    <a:cubicBezTo>
                      <a:pt x="9502" y="1882"/>
                      <a:pt x="8799" y="1048"/>
                      <a:pt x="7942" y="596"/>
                    </a:cubicBezTo>
                    <a:cubicBezTo>
                      <a:pt x="7085" y="131"/>
                      <a:pt x="6085" y="0"/>
                      <a:pt x="5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88;p38">
                <a:extLst>
                  <a:ext uri="{FF2B5EF4-FFF2-40B4-BE49-F238E27FC236}">
                    <a16:creationId xmlns:a16="http://schemas.microsoft.com/office/drawing/2014/main" id="{B6111DE3-6FC6-9888-00E6-CBFFCB5484C8}"/>
                  </a:ext>
                </a:extLst>
              </p:cNvPr>
              <p:cNvSpPr/>
              <p:nvPr/>
            </p:nvSpPr>
            <p:spPr>
              <a:xfrm>
                <a:off x="4956250" y="3715775"/>
                <a:ext cx="40225" cy="1634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6537" extrusionOk="0">
                    <a:moveTo>
                      <a:pt x="1608" y="0"/>
                    </a:moveTo>
                    <a:lnTo>
                      <a:pt x="144" y="1072"/>
                    </a:lnTo>
                    <a:lnTo>
                      <a:pt x="1" y="2334"/>
                    </a:lnTo>
                    <a:lnTo>
                      <a:pt x="132" y="6537"/>
                    </a:lnTo>
                    <a:lnTo>
                      <a:pt x="513" y="1512"/>
                    </a:lnTo>
                    <a:lnTo>
                      <a:pt x="160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89;p38">
                <a:extLst>
                  <a:ext uri="{FF2B5EF4-FFF2-40B4-BE49-F238E27FC236}">
                    <a16:creationId xmlns:a16="http://schemas.microsoft.com/office/drawing/2014/main" id="{C5C8DDC4-4E4B-B42F-318B-B6778E873973}"/>
                  </a:ext>
                </a:extLst>
              </p:cNvPr>
              <p:cNvSpPr/>
              <p:nvPr/>
            </p:nvSpPr>
            <p:spPr>
              <a:xfrm>
                <a:off x="4900675" y="3455325"/>
                <a:ext cx="121400" cy="62975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2519" extrusionOk="0">
                    <a:moveTo>
                      <a:pt x="4224" y="0"/>
                    </a:moveTo>
                    <a:lnTo>
                      <a:pt x="259" y="214"/>
                    </a:lnTo>
                    <a:cubicBezTo>
                      <a:pt x="259" y="214"/>
                      <a:pt x="1" y="2518"/>
                      <a:pt x="2214" y="2518"/>
                    </a:cubicBezTo>
                    <a:cubicBezTo>
                      <a:pt x="2279" y="2518"/>
                      <a:pt x="2345" y="2516"/>
                      <a:pt x="2414" y="2512"/>
                    </a:cubicBezTo>
                    <a:cubicBezTo>
                      <a:pt x="4855" y="2358"/>
                      <a:pt x="4224" y="0"/>
                      <a:pt x="4224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203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2886F0-CF49-99F6-8418-EBE6AF7B5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350" y="1352899"/>
            <a:ext cx="7106703" cy="3088471"/>
          </a:xfrm>
        </p:spPr>
        <p:txBody>
          <a:bodyPr>
            <a:normAutofit fontScale="62500" lnSpcReduction="20000"/>
          </a:bodyPr>
          <a:lstStyle/>
          <a:p>
            <a:pPr indent="-457200">
              <a:buAutoNum type="arabicParenR"/>
            </a:pPr>
            <a:r>
              <a:rPr lang="en-US" sz="2400" dirty="0">
                <a:latin typeface="Abel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Minimum of 10 continuing education hours devoted to DEI topics that have been completed within the past 2 years. Can include student </a:t>
            </a:r>
            <a:r>
              <a:rPr lang="en-US" sz="2400">
                <a:latin typeface="Abel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works and topics </a:t>
            </a:r>
            <a:r>
              <a:rPr lang="en-US" sz="2400" dirty="0">
                <a:latin typeface="Abel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such as diversity, equity, inclusion and belonging, health equity/disparities, multiculturalism, mindfulness-based anti-racism, or other offerings that can be applied to one’s role as a DEI Advocate.   </a:t>
            </a:r>
          </a:p>
          <a:p>
            <a:pPr marL="0" indent="0">
              <a:buNone/>
            </a:pPr>
            <a:endParaRPr lang="en-US" sz="2400" dirty="0">
              <a:latin typeface="Abel" panose="0200050603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Abel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</a:p>
          <a:p>
            <a:pPr marL="0" indent="0" algn="ctr">
              <a:buNone/>
            </a:pPr>
            <a:endParaRPr lang="en-US" sz="2400" b="1" dirty="0">
              <a:latin typeface="Abel" panose="0200050603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arenR" startAt="2"/>
            </a:pPr>
            <a:r>
              <a:rPr lang="en-US" sz="2400" dirty="0">
                <a:latin typeface="Abel" panose="0200050603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Minimum of one activity within the past two years dedicated to DEI at WSU. For example, participating in a diversity committee or student group, creating an educational or research program or project on a DEI topic, serving as a mentor to a member of an underrepresented group, or publishing an article on a DEI topic. The applicant should explain what the activity is and how it relates to advancing DEI initiatives at WSU. </a:t>
            </a:r>
            <a:r>
              <a:rPr lang="en-US" sz="2400" dirty="0">
                <a:latin typeface="Abel" panose="0200050603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05BC2E-EACE-2D30-31B5-163AD5A2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Criteria</a:t>
            </a:r>
            <a:endParaRPr lang="en-US" dirty="0"/>
          </a:p>
        </p:txBody>
      </p:sp>
      <p:grpSp>
        <p:nvGrpSpPr>
          <p:cNvPr id="2" name="Google Shape;5972;p88">
            <a:extLst>
              <a:ext uri="{FF2B5EF4-FFF2-40B4-BE49-F238E27FC236}">
                <a16:creationId xmlns:a16="http://schemas.microsoft.com/office/drawing/2014/main" id="{5D49ADC1-10A5-9907-EB25-58138BF27C6F}"/>
              </a:ext>
            </a:extLst>
          </p:cNvPr>
          <p:cNvGrpSpPr/>
          <p:nvPr/>
        </p:nvGrpSpPr>
        <p:grpSpPr>
          <a:xfrm>
            <a:off x="7584040" y="3241780"/>
            <a:ext cx="1443419" cy="1722425"/>
            <a:chOff x="5352750" y="-491775"/>
            <a:chExt cx="6514825" cy="7699075"/>
          </a:xfrm>
        </p:grpSpPr>
        <p:sp>
          <p:nvSpPr>
            <p:cNvPr id="4" name="Google Shape;5973;p88">
              <a:extLst>
                <a:ext uri="{FF2B5EF4-FFF2-40B4-BE49-F238E27FC236}">
                  <a16:creationId xmlns:a16="http://schemas.microsoft.com/office/drawing/2014/main" id="{C4A2E8F4-FC7B-D26C-4D14-235D2DF4EB3B}"/>
                </a:ext>
              </a:extLst>
            </p:cNvPr>
            <p:cNvSpPr/>
            <p:nvPr/>
          </p:nvSpPr>
          <p:spPr>
            <a:xfrm>
              <a:off x="6032300" y="6890550"/>
              <a:ext cx="5150350" cy="316750"/>
            </a:xfrm>
            <a:custGeom>
              <a:avLst/>
              <a:gdLst/>
              <a:ahLst/>
              <a:cxnLst/>
              <a:rect l="l" t="t" r="r" b="b"/>
              <a:pathLst>
                <a:path w="206014" h="12670" extrusionOk="0">
                  <a:moveTo>
                    <a:pt x="103013" y="1"/>
                  </a:moveTo>
                  <a:cubicBezTo>
                    <a:pt x="75688" y="1"/>
                    <a:pt x="49494" y="668"/>
                    <a:pt x="30171" y="1858"/>
                  </a:cubicBezTo>
                  <a:cubicBezTo>
                    <a:pt x="10859" y="3049"/>
                    <a:pt x="0" y="4656"/>
                    <a:pt x="0" y="6335"/>
                  </a:cubicBezTo>
                  <a:cubicBezTo>
                    <a:pt x="0" y="8014"/>
                    <a:pt x="10859" y="9633"/>
                    <a:pt x="30171" y="10824"/>
                  </a:cubicBezTo>
                  <a:cubicBezTo>
                    <a:pt x="49494" y="12002"/>
                    <a:pt x="75688" y="12669"/>
                    <a:pt x="103013" y="12669"/>
                  </a:cubicBezTo>
                  <a:cubicBezTo>
                    <a:pt x="130326" y="12669"/>
                    <a:pt x="156532" y="12002"/>
                    <a:pt x="175843" y="10824"/>
                  </a:cubicBezTo>
                  <a:cubicBezTo>
                    <a:pt x="195167" y="9633"/>
                    <a:pt x="206014" y="8014"/>
                    <a:pt x="206014" y="6335"/>
                  </a:cubicBezTo>
                  <a:cubicBezTo>
                    <a:pt x="206014" y="4656"/>
                    <a:pt x="195167" y="3049"/>
                    <a:pt x="175843" y="1858"/>
                  </a:cubicBezTo>
                  <a:cubicBezTo>
                    <a:pt x="156532" y="668"/>
                    <a:pt x="130326" y="1"/>
                    <a:pt x="103013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974;p88">
              <a:extLst>
                <a:ext uri="{FF2B5EF4-FFF2-40B4-BE49-F238E27FC236}">
                  <a16:creationId xmlns:a16="http://schemas.microsoft.com/office/drawing/2014/main" id="{BF07A963-CD9A-EBAA-B473-E5494BB026D9}"/>
                </a:ext>
              </a:extLst>
            </p:cNvPr>
            <p:cNvSpPr/>
            <p:nvPr/>
          </p:nvSpPr>
          <p:spPr>
            <a:xfrm>
              <a:off x="7719400" y="-205250"/>
              <a:ext cx="425375" cy="887300"/>
            </a:xfrm>
            <a:custGeom>
              <a:avLst/>
              <a:gdLst/>
              <a:ahLst/>
              <a:cxnLst/>
              <a:rect l="l" t="t" r="r" b="b"/>
              <a:pathLst>
                <a:path w="17015" h="35492" extrusionOk="0">
                  <a:moveTo>
                    <a:pt x="1346" y="0"/>
                  </a:moveTo>
                  <a:lnTo>
                    <a:pt x="1" y="9549"/>
                  </a:lnTo>
                  <a:cubicBezTo>
                    <a:pt x="334" y="14788"/>
                    <a:pt x="2561" y="19646"/>
                    <a:pt x="3334" y="25003"/>
                  </a:cubicBezTo>
                  <a:cubicBezTo>
                    <a:pt x="3823" y="28421"/>
                    <a:pt x="3561" y="32457"/>
                    <a:pt x="608" y="35076"/>
                  </a:cubicBezTo>
                  <a:cubicBezTo>
                    <a:pt x="1173" y="35362"/>
                    <a:pt x="1781" y="35491"/>
                    <a:pt x="2401" y="35491"/>
                  </a:cubicBezTo>
                  <a:cubicBezTo>
                    <a:pt x="5352" y="35491"/>
                    <a:pt x="8570" y="32562"/>
                    <a:pt x="8609" y="29552"/>
                  </a:cubicBezTo>
                  <a:cubicBezTo>
                    <a:pt x="9401" y="30199"/>
                    <a:pt x="10400" y="30502"/>
                    <a:pt x="11414" y="30502"/>
                  </a:cubicBezTo>
                  <a:cubicBezTo>
                    <a:pt x="12991" y="30502"/>
                    <a:pt x="14601" y="29768"/>
                    <a:pt x="15515" y="28456"/>
                  </a:cubicBezTo>
                  <a:cubicBezTo>
                    <a:pt x="17015" y="26313"/>
                    <a:pt x="16527" y="23087"/>
                    <a:pt x="14610" y="21313"/>
                  </a:cubicBezTo>
                  <a:cubicBezTo>
                    <a:pt x="13550" y="20336"/>
                    <a:pt x="12169" y="19777"/>
                    <a:pt x="11038" y="18884"/>
                  </a:cubicBezTo>
                  <a:cubicBezTo>
                    <a:pt x="7466" y="16050"/>
                    <a:pt x="7264" y="10835"/>
                    <a:pt x="5656" y="6573"/>
                  </a:cubicBezTo>
                  <a:cubicBezTo>
                    <a:pt x="4727" y="4084"/>
                    <a:pt x="3227" y="1870"/>
                    <a:pt x="1346" y="0"/>
                  </a:cubicBezTo>
                  <a:close/>
                </a:path>
              </a:pathLst>
            </a:custGeom>
            <a:solidFill>
              <a:srgbClr val="F09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975;p88">
              <a:extLst>
                <a:ext uri="{FF2B5EF4-FFF2-40B4-BE49-F238E27FC236}">
                  <a16:creationId xmlns:a16="http://schemas.microsoft.com/office/drawing/2014/main" id="{AB736BE6-8785-AC2A-9D59-84824A14FE37}"/>
                </a:ext>
              </a:extLst>
            </p:cNvPr>
            <p:cNvSpPr/>
            <p:nvPr/>
          </p:nvSpPr>
          <p:spPr>
            <a:xfrm>
              <a:off x="9510100" y="-268700"/>
              <a:ext cx="797450" cy="902400"/>
            </a:xfrm>
            <a:custGeom>
              <a:avLst/>
              <a:gdLst/>
              <a:ahLst/>
              <a:cxnLst/>
              <a:rect l="l" t="t" r="r" b="b"/>
              <a:pathLst>
                <a:path w="31898" h="36096" extrusionOk="0">
                  <a:moveTo>
                    <a:pt x="12013" y="1"/>
                  </a:moveTo>
                  <a:cubicBezTo>
                    <a:pt x="9399" y="1"/>
                    <a:pt x="6878" y="1095"/>
                    <a:pt x="4477" y="2169"/>
                  </a:cubicBezTo>
                  <a:cubicBezTo>
                    <a:pt x="2680" y="2967"/>
                    <a:pt x="656" y="4015"/>
                    <a:pt x="239" y="5944"/>
                  </a:cubicBezTo>
                  <a:cubicBezTo>
                    <a:pt x="1" y="7087"/>
                    <a:pt x="406" y="8265"/>
                    <a:pt x="822" y="9373"/>
                  </a:cubicBezTo>
                  <a:cubicBezTo>
                    <a:pt x="1882" y="12230"/>
                    <a:pt x="2989" y="15076"/>
                    <a:pt x="4132" y="17897"/>
                  </a:cubicBezTo>
                  <a:cubicBezTo>
                    <a:pt x="4870" y="19707"/>
                    <a:pt x="5644" y="21541"/>
                    <a:pt x="6871" y="23065"/>
                  </a:cubicBezTo>
                  <a:cubicBezTo>
                    <a:pt x="7942" y="24374"/>
                    <a:pt x="9323" y="25410"/>
                    <a:pt x="10478" y="26660"/>
                  </a:cubicBezTo>
                  <a:cubicBezTo>
                    <a:pt x="12550" y="28875"/>
                    <a:pt x="13860" y="31780"/>
                    <a:pt x="14169" y="34792"/>
                  </a:cubicBezTo>
                  <a:lnTo>
                    <a:pt x="15931" y="31280"/>
                  </a:lnTo>
                  <a:lnTo>
                    <a:pt x="15931" y="31280"/>
                  </a:lnTo>
                  <a:cubicBezTo>
                    <a:pt x="15717" y="32423"/>
                    <a:pt x="15515" y="33697"/>
                    <a:pt x="16098" y="34709"/>
                  </a:cubicBezTo>
                  <a:cubicBezTo>
                    <a:pt x="16634" y="35647"/>
                    <a:pt x="17732" y="36095"/>
                    <a:pt x="18835" y="36095"/>
                  </a:cubicBezTo>
                  <a:cubicBezTo>
                    <a:pt x="19203" y="36095"/>
                    <a:pt x="19572" y="36045"/>
                    <a:pt x="19920" y="35947"/>
                  </a:cubicBezTo>
                  <a:cubicBezTo>
                    <a:pt x="21301" y="35554"/>
                    <a:pt x="22432" y="34566"/>
                    <a:pt x="23492" y="33590"/>
                  </a:cubicBezTo>
                  <a:cubicBezTo>
                    <a:pt x="25933" y="31328"/>
                    <a:pt x="28290" y="28887"/>
                    <a:pt x="29802" y="25922"/>
                  </a:cubicBezTo>
                  <a:cubicBezTo>
                    <a:pt x="31314" y="22958"/>
                    <a:pt x="31898" y="19374"/>
                    <a:pt x="30695" y="16266"/>
                  </a:cubicBezTo>
                  <a:cubicBezTo>
                    <a:pt x="30112" y="14790"/>
                    <a:pt x="29159" y="13480"/>
                    <a:pt x="28183" y="12230"/>
                  </a:cubicBezTo>
                  <a:cubicBezTo>
                    <a:pt x="26302" y="9825"/>
                    <a:pt x="24266" y="7539"/>
                    <a:pt x="22099" y="5396"/>
                  </a:cubicBezTo>
                  <a:cubicBezTo>
                    <a:pt x="19467" y="2800"/>
                    <a:pt x="16372" y="288"/>
                    <a:pt x="12693" y="26"/>
                  </a:cubicBezTo>
                  <a:cubicBezTo>
                    <a:pt x="12466" y="9"/>
                    <a:pt x="12239" y="1"/>
                    <a:pt x="12013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976;p88">
              <a:extLst>
                <a:ext uri="{FF2B5EF4-FFF2-40B4-BE49-F238E27FC236}">
                  <a16:creationId xmlns:a16="http://schemas.microsoft.com/office/drawing/2014/main" id="{BE4417B3-A14E-5985-711A-1E68B5BAC40B}"/>
                </a:ext>
              </a:extLst>
            </p:cNvPr>
            <p:cNvSpPr/>
            <p:nvPr/>
          </p:nvSpPr>
          <p:spPr>
            <a:xfrm>
              <a:off x="9510100" y="-268700"/>
              <a:ext cx="797450" cy="902400"/>
            </a:xfrm>
            <a:custGeom>
              <a:avLst/>
              <a:gdLst/>
              <a:ahLst/>
              <a:cxnLst/>
              <a:rect l="l" t="t" r="r" b="b"/>
              <a:pathLst>
                <a:path w="31898" h="36096" extrusionOk="0">
                  <a:moveTo>
                    <a:pt x="12013" y="1"/>
                  </a:moveTo>
                  <a:cubicBezTo>
                    <a:pt x="9399" y="1"/>
                    <a:pt x="6878" y="1095"/>
                    <a:pt x="4477" y="2169"/>
                  </a:cubicBezTo>
                  <a:cubicBezTo>
                    <a:pt x="2680" y="2967"/>
                    <a:pt x="656" y="4015"/>
                    <a:pt x="239" y="5944"/>
                  </a:cubicBezTo>
                  <a:cubicBezTo>
                    <a:pt x="1" y="7087"/>
                    <a:pt x="406" y="8265"/>
                    <a:pt x="822" y="9373"/>
                  </a:cubicBezTo>
                  <a:cubicBezTo>
                    <a:pt x="1882" y="12230"/>
                    <a:pt x="2989" y="15076"/>
                    <a:pt x="4132" y="17897"/>
                  </a:cubicBezTo>
                  <a:cubicBezTo>
                    <a:pt x="4870" y="19707"/>
                    <a:pt x="5644" y="21541"/>
                    <a:pt x="6871" y="23065"/>
                  </a:cubicBezTo>
                  <a:cubicBezTo>
                    <a:pt x="7942" y="24374"/>
                    <a:pt x="9323" y="25410"/>
                    <a:pt x="10478" y="26660"/>
                  </a:cubicBezTo>
                  <a:cubicBezTo>
                    <a:pt x="12550" y="28875"/>
                    <a:pt x="13860" y="31780"/>
                    <a:pt x="14169" y="34792"/>
                  </a:cubicBezTo>
                  <a:lnTo>
                    <a:pt x="15931" y="31280"/>
                  </a:lnTo>
                  <a:lnTo>
                    <a:pt x="15931" y="31280"/>
                  </a:lnTo>
                  <a:cubicBezTo>
                    <a:pt x="15717" y="32423"/>
                    <a:pt x="15515" y="33697"/>
                    <a:pt x="16098" y="34709"/>
                  </a:cubicBezTo>
                  <a:cubicBezTo>
                    <a:pt x="16634" y="35647"/>
                    <a:pt x="17732" y="36095"/>
                    <a:pt x="18835" y="36095"/>
                  </a:cubicBezTo>
                  <a:cubicBezTo>
                    <a:pt x="19203" y="36095"/>
                    <a:pt x="19572" y="36045"/>
                    <a:pt x="19920" y="35947"/>
                  </a:cubicBezTo>
                  <a:cubicBezTo>
                    <a:pt x="21301" y="35554"/>
                    <a:pt x="22432" y="34566"/>
                    <a:pt x="23492" y="33590"/>
                  </a:cubicBezTo>
                  <a:cubicBezTo>
                    <a:pt x="25933" y="31328"/>
                    <a:pt x="28290" y="28887"/>
                    <a:pt x="29802" y="25922"/>
                  </a:cubicBezTo>
                  <a:cubicBezTo>
                    <a:pt x="31314" y="22958"/>
                    <a:pt x="31898" y="19374"/>
                    <a:pt x="30695" y="16266"/>
                  </a:cubicBezTo>
                  <a:cubicBezTo>
                    <a:pt x="30112" y="14790"/>
                    <a:pt x="29159" y="13480"/>
                    <a:pt x="28183" y="12230"/>
                  </a:cubicBezTo>
                  <a:cubicBezTo>
                    <a:pt x="26302" y="9825"/>
                    <a:pt x="24266" y="7539"/>
                    <a:pt x="22099" y="5396"/>
                  </a:cubicBezTo>
                  <a:cubicBezTo>
                    <a:pt x="19467" y="2800"/>
                    <a:pt x="16372" y="288"/>
                    <a:pt x="12693" y="26"/>
                  </a:cubicBezTo>
                  <a:cubicBezTo>
                    <a:pt x="12466" y="9"/>
                    <a:pt x="12239" y="1"/>
                    <a:pt x="12013" y="1"/>
                  </a:cubicBez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977;p88">
              <a:extLst>
                <a:ext uri="{FF2B5EF4-FFF2-40B4-BE49-F238E27FC236}">
                  <a16:creationId xmlns:a16="http://schemas.microsoft.com/office/drawing/2014/main" id="{8F8C996F-D50B-375B-6066-0AA97926B7BA}"/>
                </a:ext>
              </a:extLst>
            </p:cNvPr>
            <p:cNvSpPr/>
            <p:nvPr/>
          </p:nvSpPr>
          <p:spPr>
            <a:xfrm>
              <a:off x="7205350" y="1482150"/>
              <a:ext cx="2009800" cy="1250425"/>
            </a:xfrm>
            <a:custGeom>
              <a:avLst/>
              <a:gdLst/>
              <a:ahLst/>
              <a:cxnLst/>
              <a:rect l="l" t="t" r="r" b="b"/>
              <a:pathLst>
                <a:path w="80392" h="50017" extrusionOk="0">
                  <a:moveTo>
                    <a:pt x="64747" y="1"/>
                  </a:moveTo>
                  <a:cubicBezTo>
                    <a:pt x="64747" y="1"/>
                    <a:pt x="50412" y="13598"/>
                    <a:pt x="39410" y="23146"/>
                  </a:cubicBezTo>
                  <a:cubicBezTo>
                    <a:pt x="29635" y="31636"/>
                    <a:pt x="19455" y="35612"/>
                    <a:pt x="13371" y="37493"/>
                  </a:cubicBezTo>
                  <a:cubicBezTo>
                    <a:pt x="11492" y="36918"/>
                    <a:pt x="7940" y="35741"/>
                    <a:pt x="6318" y="35741"/>
                  </a:cubicBezTo>
                  <a:cubicBezTo>
                    <a:pt x="6059" y="35741"/>
                    <a:pt x="5850" y="35771"/>
                    <a:pt x="5704" y="35839"/>
                  </a:cubicBezTo>
                  <a:cubicBezTo>
                    <a:pt x="4787" y="36255"/>
                    <a:pt x="6359" y="37565"/>
                    <a:pt x="7859" y="38589"/>
                  </a:cubicBezTo>
                  <a:cubicBezTo>
                    <a:pt x="5299" y="39422"/>
                    <a:pt x="1" y="42327"/>
                    <a:pt x="298" y="43173"/>
                  </a:cubicBezTo>
                  <a:cubicBezTo>
                    <a:pt x="363" y="43363"/>
                    <a:pt x="582" y="43445"/>
                    <a:pt x="917" y="43445"/>
                  </a:cubicBezTo>
                  <a:cubicBezTo>
                    <a:pt x="2069" y="43445"/>
                    <a:pt x="4582" y="42470"/>
                    <a:pt x="6787" y="41565"/>
                  </a:cubicBezTo>
                  <a:lnTo>
                    <a:pt x="6787" y="41565"/>
                  </a:lnTo>
                  <a:cubicBezTo>
                    <a:pt x="4680" y="42577"/>
                    <a:pt x="4489" y="42887"/>
                    <a:pt x="2382" y="43899"/>
                  </a:cubicBezTo>
                  <a:cubicBezTo>
                    <a:pt x="1810" y="44185"/>
                    <a:pt x="143" y="45364"/>
                    <a:pt x="739" y="46042"/>
                  </a:cubicBezTo>
                  <a:cubicBezTo>
                    <a:pt x="831" y="46150"/>
                    <a:pt x="1025" y="46197"/>
                    <a:pt x="1292" y="46197"/>
                  </a:cubicBezTo>
                  <a:cubicBezTo>
                    <a:pt x="2708" y="46197"/>
                    <a:pt x="6204" y="44873"/>
                    <a:pt x="7847" y="44232"/>
                  </a:cubicBezTo>
                  <a:lnTo>
                    <a:pt x="7847" y="44232"/>
                  </a:lnTo>
                  <a:cubicBezTo>
                    <a:pt x="6061" y="45185"/>
                    <a:pt x="6656" y="44899"/>
                    <a:pt x="4858" y="45864"/>
                  </a:cubicBezTo>
                  <a:cubicBezTo>
                    <a:pt x="3918" y="46364"/>
                    <a:pt x="2953" y="46804"/>
                    <a:pt x="2287" y="47626"/>
                  </a:cubicBezTo>
                  <a:cubicBezTo>
                    <a:pt x="2060" y="47911"/>
                    <a:pt x="1906" y="48269"/>
                    <a:pt x="2168" y="48554"/>
                  </a:cubicBezTo>
                  <a:cubicBezTo>
                    <a:pt x="2319" y="48722"/>
                    <a:pt x="2583" y="48815"/>
                    <a:pt x="2962" y="48815"/>
                  </a:cubicBezTo>
                  <a:cubicBezTo>
                    <a:pt x="3149" y="48815"/>
                    <a:pt x="3365" y="48792"/>
                    <a:pt x="3608" y="48745"/>
                  </a:cubicBezTo>
                  <a:cubicBezTo>
                    <a:pt x="5132" y="48459"/>
                    <a:pt x="7049" y="47876"/>
                    <a:pt x="9966" y="46399"/>
                  </a:cubicBezTo>
                  <a:lnTo>
                    <a:pt x="9966" y="46399"/>
                  </a:lnTo>
                  <a:cubicBezTo>
                    <a:pt x="7573" y="47828"/>
                    <a:pt x="6978" y="47995"/>
                    <a:pt x="6120" y="48745"/>
                  </a:cubicBezTo>
                  <a:cubicBezTo>
                    <a:pt x="5930" y="48912"/>
                    <a:pt x="5704" y="49066"/>
                    <a:pt x="5692" y="49316"/>
                  </a:cubicBezTo>
                  <a:cubicBezTo>
                    <a:pt x="5680" y="49566"/>
                    <a:pt x="5906" y="49793"/>
                    <a:pt x="6144" y="49888"/>
                  </a:cubicBezTo>
                  <a:cubicBezTo>
                    <a:pt x="6349" y="49956"/>
                    <a:pt x="6785" y="50016"/>
                    <a:pt x="7074" y="50016"/>
                  </a:cubicBezTo>
                  <a:cubicBezTo>
                    <a:pt x="7138" y="50016"/>
                    <a:pt x="7194" y="50013"/>
                    <a:pt x="7240" y="50007"/>
                  </a:cubicBezTo>
                  <a:cubicBezTo>
                    <a:pt x="8859" y="49709"/>
                    <a:pt x="10811" y="49126"/>
                    <a:pt x="12740" y="48304"/>
                  </a:cubicBezTo>
                  <a:lnTo>
                    <a:pt x="12764" y="48376"/>
                  </a:lnTo>
                  <a:cubicBezTo>
                    <a:pt x="12764" y="48376"/>
                    <a:pt x="31707" y="47340"/>
                    <a:pt x="47114" y="36124"/>
                  </a:cubicBezTo>
                  <a:cubicBezTo>
                    <a:pt x="62520" y="24909"/>
                    <a:pt x="76177" y="10014"/>
                    <a:pt x="80392" y="2192"/>
                  </a:cubicBezTo>
                  <a:lnTo>
                    <a:pt x="64747" y="1"/>
                  </a:ln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978;p88">
              <a:extLst>
                <a:ext uri="{FF2B5EF4-FFF2-40B4-BE49-F238E27FC236}">
                  <a16:creationId xmlns:a16="http://schemas.microsoft.com/office/drawing/2014/main" id="{5A306E3F-FBDF-3289-E418-DB270C9620CB}"/>
                </a:ext>
              </a:extLst>
            </p:cNvPr>
            <p:cNvSpPr/>
            <p:nvPr/>
          </p:nvSpPr>
          <p:spPr>
            <a:xfrm>
              <a:off x="7205350" y="1482150"/>
              <a:ext cx="2009800" cy="1250425"/>
            </a:xfrm>
            <a:custGeom>
              <a:avLst/>
              <a:gdLst/>
              <a:ahLst/>
              <a:cxnLst/>
              <a:rect l="l" t="t" r="r" b="b"/>
              <a:pathLst>
                <a:path w="80392" h="50017" extrusionOk="0">
                  <a:moveTo>
                    <a:pt x="64747" y="1"/>
                  </a:moveTo>
                  <a:cubicBezTo>
                    <a:pt x="64747" y="1"/>
                    <a:pt x="50412" y="13598"/>
                    <a:pt x="39410" y="23146"/>
                  </a:cubicBezTo>
                  <a:cubicBezTo>
                    <a:pt x="29635" y="31636"/>
                    <a:pt x="19455" y="35612"/>
                    <a:pt x="13371" y="37493"/>
                  </a:cubicBezTo>
                  <a:cubicBezTo>
                    <a:pt x="11492" y="36918"/>
                    <a:pt x="7940" y="35741"/>
                    <a:pt x="6318" y="35741"/>
                  </a:cubicBezTo>
                  <a:cubicBezTo>
                    <a:pt x="6059" y="35741"/>
                    <a:pt x="5850" y="35771"/>
                    <a:pt x="5704" y="35839"/>
                  </a:cubicBezTo>
                  <a:cubicBezTo>
                    <a:pt x="4787" y="36255"/>
                    <a:pt x="6359" y="37565"/>
                    <a:pt x="7859" y="38589"/>
                  </a:cubicBezTo>
                  <a:cubicBezTo>
                    <a:pt x="5299" y="39422"/>
                    <a:pt x="1" y="42327"/>
                    <a:pt x="298" y="43173"/>
                  </a:cubicBezTo>
                  <a:cubicBezTo>
                    <a:pt x="363" y="43363"/>
                    <a:pt x="582" y="43445"/>
                    <a:pt x="917" y="43445"/>
                  </a:cubicBezTo>
                  <a:cubicBezTo>
                    <a:pt x="2069" y="43445"/>
                    <a:pt x="4582" y="42470"/>
                    <a:pt x="6787" y="41565"/>
                  </a:cubicBezTo>
                  <a:lnTo>
                    <a:pt x="6787" y="41565"/>
                  </a:lnTo>
                  <a:cubicBezTo>
                    <a:pt x="4680" y="42577"/>
                    <a:pt x="4489" y="42887"/>
                    <a:pt x="2382" y="43899"/>
                  </a:cubicBezTo>
                  <a:cubicBezTo>
                    <a:pt x="1810" y="44185"/>
                    <a:pt x="143" y="45364"/>
                    <a:pt x="739" y="46042"/>
                  </a:cubicBezTo>
                  <a:cubicBezTo>
                    <a:pt x="831" y="46150"/>
                    <a:pt x="1025" y="46197"/>
                    <a:pt x="1292" y="46197"/>
                  </a:cubicBezTo>
                  <a:cubicBezTo>
                    <a:pt x="2708" y="46197"/>
                    <a:pt x="6204" y="44873"/>
                    <a:pt x="7847" y="44232"/>
                  </a:cubicBezTo>
                  <a:lnTo>
                    <a:pt x="7847" y="44232"/>
                  </a:lnTo>
                  <a:cubicBezTo>
                    <a:pt x="6061" y="45185"/>
                    <a:pt x="6656" y="44899"/>
                    <a:pt x="4858" y="45864"/>
                  </a:cubicBezTo>
                  <a:cubicBezTo>
                    <a:pt x="3918" y="46364"/>
                    <a:pt x="2953" y="46804"/>
                    <a:pt x="2287" y="47626"/>
                  </a:cubicBezTo>
                  <a:cubicBezTo>
                    <a:pt x="2060" y="47911"/>
                    <a:pt x="1906" y="48269"/>
                    <a:pt x="2168" y="48554"/>
                  </a:cubicBezTo>
                  <a:cubicBezTo>
                    <a:pt x="2319" y="48722"/>
                    <a:pt x="2583" y="48815"/>
                    <a:pt x="2962" y="48815"/>
                  </a:cubicBezTo>
                  <a:cubicBezTo>
                    <a:pt x="3149" y="48815"/>
                    <a:pt x="3365" y="48792"/>
                    <a:pt x="3608" y="48745"/>
                  </a:cubicBezTo>
                  <a:cubicBezTo>
                    <a:pt x="5132" y="48459"/>
                    <a:pt x="7049" y="47876"/>
                    <a:pt x="9966" y="46399"/>
                  </a:cubicBezTo>
                  <a:lnTo>
                    <a:pt x="9966" y="46399"/>
                  </a:lnTo>
                  <a:cubicBezTo>
                    <a:pt x="7573" y="47828"/>
                    <a:pt x="6978" y="47995"/>
                    <a:pt x="6120" y="48745"/>
                  </a:cubicBezTo>
                  <a:cubicBezTo>
                    <a:pt x="5930" y="48912"/>
                    <a:pt x="5704" y="49066"/>
                    <a:pt x="5692" y="49316"/>
                  </a:cubicBezTo>
                  <a:cubicBezTo>
                    <a:pt x="5680" y="49566"/>
                    <a:pt x="5906" y="49793"/>
                    <a:pt x="6144" y="49888"/>
                  </a:cubicBezTo>
                  <a:cubicBezTo>
                    <a:pt x="6349" y="49956"/>
                    <a:pt x="6785" y="50016"/>
                    <a:pt x="7074" y="50016"/>
                  </a:cubicBezTo>
                  <a:cubicBezTo>
                    <a:pt x="7138" y="50016"/>
                    <a:pt x="7194" y="50013"/>
                    <a:pt x="7240" y="50007"/>
                  </a:cubicBezTo>
                  <a:cubicBezTo>
                    <a:pt x="8859" y="49709"/>
                    <a:pt x="10811" y="49126"/>
                    <a:pt x="12740" y="48304"/>
                  </a:cubicBezTo>
                  <a:lnTo>
                    <a:pt x="12764" y="48376"/>
                  </a:lnTo>
                  <a:cubicBezTo>
                    <a:pt x="12764" y="48376"/>
                    <a:pt x="31707" y="47340"/>
                    <a:pt x="47114" y="36124"/>
                  </a:cubicBezTo>
                  <a:cubicBezTo>
                    <a:pt x="62520" y="24909"/>
                    <a:pt x="76177" y="10014"/>
                    <a:pt x="80392" y="2192"/>
                  </a:cubicBezTo>
                  <a:lnTo>
                    <a:pt x="647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979;p88">
              <a:extLst>
                <a:ext uri="{FF2B5EF4-FFF2-40B4-BE49-F238E27FC236}">
                  <a16:creationId xmlns:a16="http://schemas.microsoft.com/office/drawing/2014/main" id="{A805630F-0026-61B8-9241-72597094C421}"/>
                </a:ext>
              </a:extLst>
            </p:cNvPr>
            <p:cNvSpPr/>
            <p:nvPr/>
          </p:nvSpPr>
          <p:spPr>
            <a:xfrm>
              <a:off x="7819125" y="1492875"/>
              <a:ext cx="1899950" cy="1388200"/>
            </a:xfrm>
            <a:custGeom>
              <a:avLst/>
              <a:gdLst/>
              <a:ahLst/>
              <a:cxnLst/>
              <a:rect l="l" t="t" r="r" b="b"/>
              <a:pathLst>
                <a:path w="75998" h="55528" extrusionOk="0">
                  <a:moveTo>
                    <a:pt x="15788" y="0"/>
                  </a:moveTo>
                  <a:lnTo>
                    <a:pt x="0" y="631"/>
                  </a:lnTo>
                  <a:cubicBezTo>
                    <a:pt x="3429" y="8835"/>
                    <a:pt x="15538" y="25003"/>
                    <a:pt x="29742" y="37707"/>
                  </a:cubicBezTo>
                  <a:cubicBezTo>
                    <a:pt x="43958" y="50399"/>
                    <a:pt x="62711" y="53316"/>
                    <a:pt x="62711" y="53316"/>
                  </a:cubicBezTo>
                  <a:lnTo>
                    <a:pt x="62734" y="53245"/>
                  </a:lnTo>
                  <a:cubicBezTo>
                    <a:pt x="64568" y="54257"/>
                    <a:pt x="66449" y="55031"/>
                    <a:pt x="68033" y="55483"/>
                  </a:cubicBezTo>
                  <a:cubicBezTo>
                    <a:pt x="68141" y="55514"/>
                    <a:pt x="68315" y="55527"/>
                    <a:pt x="68498" y="55527"/>
                  </a:cubicBezTo>
                  <a:cubicBezTo>
                    <a:pt x="68736" y="55527"/>
                    <a:pt x="68992" y="55505"/>
                    <a:pt x="69140" y="55472"/>
                  </a:cubicBezTo>
                  <a:cubicBezTo>
                    <a:pt x="69390" y="55412"/>
                    <a:pt x="69628" y="55210"/>
                    <a:pt x="69640" y="54960"/>
                  </a:cubicBezTo>
                  <a:cubicBezTo>
                    <a:pt x="69664" y="54710"/>
                    <a:pt x="69449" y="54531"/>
                    <a:pt x="69283" y="54352"/>
                  </a:cubicBezTo>
                  <a:cubicBezTo>
                    <a:pt x="68497" y="53519"/>
                    <a:pt x="67925" y="53293"/>
                    <a:pt x="65687" y="51626"/>
                  </a:cubicBezTo>
                  <a:lnTo>
                    <a:pt x="65687" y="51626"/>
                  </a:lnTo>
                  <a:cubicBezTo>
                    <a:pt x="68437" y="53376"/>
                    <a:pt x="70295" y="54162"/>
                    <a:pt x="71771" y="54602"/>
                  </a:cubicBezTo>
                  <a:cubicBezTo>
                    <a:pt x="72091" y="54697"/>
                    <a:pt x="72364" y="54740"/>
                    <a:pt x="72591" y="54740"/>
                  </a:cubicBezTo>
                  <a:cubicBezTo>
                    <a:pt x="72881" y="54740"/>
                    <a:pt x="73096" y="54670"/>
                    <a:pt x="73236" y="54543"/>
                  </a:cubicBezTo>
                  <a:cubicBezTo>
                    <a:pt x="73509" y="54293"/>
                    <a:pt x="73402" y="53924"/>
                    <a:pt x="73200" y="53614"/>
                  </a:cubicBezTo>
                  <a:cubicBezTo>
                    <a:pt x="72628" y="52721"/>
                    <a:pt x="71700" y="52197"/>
                    <a:pt x="70819" y="51602"/>
                  </a:cubicBezTo>
                  <a:cubicBezTo>
                    <a:pt x="69128" y="50459"/>
                    <a:pt x="69699" y="50816"/>
                    <a:pt x="68009" y="49673"/>
                  </a:cubicBezTo>
                  <a:lnTo>
                    <a:pt x="68009" y="49673"/>
                  </a:lnTo>
                  <a:cubicBezTo>
                    <a:pt x="69652" y="50510"/>
                    <a:pt x="73225" y="52294"/>
                    <a:pt x="74512" y="52294"/>
                  </a:cubicBezTo>
                  <a:cubicBezTo>
                    <a:pt x="74689" y="52294"/>
                    <a:pt x="74823" y="52260"/>
                    <a:pt x="74903" y="52185"/>
                  </a:cubicBezTo>
                  <a:cubicBezTo>
                    <a:pt x="75569" y="51578"/>
                    <a:pt x="74021" y="50233"/>
                    <a:pt x="73474" y="49899"/>
                  </a:cubicBezTo>
                  <a:cubicBezTo>
                    <a:pt x="71474" y="48673"/>
                    <a:pt x="71331" y="48352"/>
                    <a:pt x="69330" y="47125"/>
                  </a:cubicBezTo>
                  <a:lnTo>
                    <a:pt x="69330" y="47125"/>
                  </a:lnTo>
                  <a:cubicBezTo>
                    <a:pt x="71540" y="48308"/>
                    <a:pt x="74082" y="49593"/>
                    <a:pt x="75150" y="49593"/>
                  </a:cubicBezTo>
                  <a:cubicBezTo>
                    <a:pt x="75393" y="49593"/>
                    <a:pt x="75560" y="49526"/>
                    <a:pt x="75629" y="49376"/>
                  </a:cubicBezTo>
                  <a:cubicBezTo>
                    <a:pt x="75998" y="48566"/>
                    <a:pt x="71021" y="45149"/>
                    <a:pt x="68568" y="44065"/>
                  </a:cubicBezTo>
                  <a:cubicBezTo>
                    <a:pt x="70152" y="43196"/>
                    <a:pt x="71843" y="42053"/>
                    <a:pt x="70973" y="41541"/>
                  </a:cubicBezTo>
                  <a:cubicBezTo>
                    <a:pt x="70760" y="41414"/>
                    <a:pt x="70384" y="41361"/>
                    <a:pt x="69904" y="41361"/>
                  </a:cubicBezTo>
                  <a:cubicBezTo>
                    <a:pt x="68135" y="41361"/>
                    <a:pt x="64944" y="42076"/>
                    <a:pt x="63175" y="42422"/>
                  </a:cubicBezTo>
                  <a:cubicBezTo>
                    <a:pt x="57317" y="39946"/>
                    <a:pt x="47590" y="34981"/>
                    <a:pt x="38696" y="25563"/>
                  </a:cubicBezTo>
                  <a:cubicBezTo>
                    <a:pt x="28706" y="14967"/>
                    <a:pt x="15788" y="0"/>
                    <a:pt x="15788" y="0"/>
                  </a:cubicBezTo>
                  <a:close/>
                </a:path>
              </a:pathLst>
            </a:custGeom>
            <a:solidFill>
              <a:srgbClr val="FF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980;p88">
              <a:extLst>
                <a:ext uri="{FF2B5EF4-FFF2-40B4-BE49-F238E27FC236}">
                  <a16:creationId xmlns:a16="http://schemas.microsoft.com/office/drawing/2014/main" id="{97B0695D-DFA1-B1FE-930E-A62B64D491A5}"/>
                </a:ext>
              </a:extLst>
            </p:cNvPr>
            <p:cNvSpPr/>
            <p:nvPr/>
          </p:nvSpPr>
          <p:spPr>
            <a:xfrm>
              <a:off x="8403425" y="2252600"/>
              <a:ext cx="272075" cy="241900"/>
            </a:xfrm>
            <a:custGeom>
              <a:avLst/>
              <a:gdLst/>
              <a:ahLst/>
              <a:cxnLst/>
              <a:rect l="l" t="t" r="r" b="b"/>
              <a:pathLst>
                <a:path w="10883" h="9676" extrusionOk="0">
                  <a:moveTo>
                    <a:pt x="2642" y="0"/>
                  </a:moveTo>
                  <a:cubicBezTo>
                    <a:pt x="1627" y="0"/>
                    <a:pt x="702" y="307"/>
                    <a:pt x="0" y="949"/>
                  </a:cubicBezTo>
                  <a:cubicBezTo>
                    <a:pt x="2846" y="4020"/>
                    <a:pt x="6096" y="6961"/>
                    <a:pt x="9871" y="9557"/>
                  </a:cubicBezTo>
                  <a:cubicBezTo>
                    <a:pt x="9930" y="9604"/>
                    <a:pt x="9990" y="9640"/>
                    <a:pt x="10049" y="9676"/>
                  </a:cubicBezTo>
                  <a:cubicBezTo>
                    <a:pt x="10883" y="7735"/>
                    <a:pt x="10156" y="4890"/>
                    <a:pt x="8085" y="2663"/>
                  </a:cubicBezTo>
                  <a:cubicBezTo>
                    <a:pt x="6464" y="937"/>
                    <a:pt x="4415" y="0"/>
                    <a:pt x="2642" y="0"/>
                  </a:cubicBezTo>
                  <a:close/>
                </a:path>
              </a:pathLst>
            </a:custGeom>
            <a:solidFill>
              <a:srgbClr val="542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981;p88">
              <a:extLst>
                <a:ext uri="{FF2B5EF4-FFF2-40B4-BE49-F238E27FC236}">
                  <a16:creationId xmlns:a16="http://schemas.microsoft.com/office/drawing/2014/main" id="{7905C784-EEDD-19D8-50BC-332CC6FD438E}"/>
                </a:ext>
              </a:extLst>
            </p:cNvPr>
            <p:cNvSpPr/>
            <p:nvPr/>
          </p:nvSpPr>
          <p:spPr>
            <a:xfrm>
              <a:off x="7677425" y="1077625"/>
              <a:ext cx="881400" cy="1004925"/>
            </a:xfrm>
            <a:custGeom>
              <a:avLst/>
              <a:gdLst/>
              <a:ahLst/>
              <a:cxnLst/>
              <a:rect l="l" t="t" r="r" b="b"/>
              <a:pathLst>
                <a:path w="35256" h="40197" extrusionOk="0">
                  <a:moveTo>
                    <a:pt x="10872" y="1"/>
                  </a:moveTo>
                  <a:cubicBezTo>
                    <a:pt x="4919" y="1"/>
                    <a:pt x="2739" y="4474"/>
                    <a:pt x="2704" y="10514"/>
                  </a:cubicBezTo>
                  <a:cubicBezTo>
                    <a:pt x="2680" y="12908"/>
                    <a:pt x="3430" y="15122"/>
                    <a:pt x="4704" y="16932"/>
                  </a:cubicBezTo>
                  <a:lnTo>
                    <a:pt x="1" y="15717"/>
                  </a:lnTo>
                  <a:lnTo>
                    <a:pt x="1" y="15717"/>
                  </a:lnTo>
                  <a:cubicBezTo>
                    <a:pt x="1" y="15718"/>
                    <a:pt x="7704" y="27017"/>
                    <a:pt x="16384" y="40197"/>
                  </a:cubicBezTo>
                  <a:cubicBezTo>
                    <a:pt x="28802" y="34898"/>
                    <a:pt x="35255" y="27433"/>
                    <a:pt x="35255" y="27433"/>
                  </a:cubicBezTo>
                  <a:cubicBezTo>
                    <a:pt x="29397" y="17622"/>
                    <a:pt x="24040" y="7419"/>
                    <a:pt x="18515" y="2823"/>
                  </a:cubicBezTo>
                  <a:cubicBezTo>
                    <a:pt x="18075" y="2442"/>
                    <a:pt x="17158" y="1990"/>
                    <a:pt x="16670" y="1680"/>
                  </a:cubicBezTo>
                  <a:cubicBezTo>
                    <a:pt x="15050" y="608"/>
                    <a:pt x="13395" y="13"/>
                    <a:pt x="11740" y="1"/>
                  </a:cubicBezTo>
                  <a:lnTo>
                    <a:pt x="11729" y="37"/>
                  </a:lnTo>
                  <a:cubicBezTo>
                    <a:pt x="11467" y="25"/>
                    <a:pt x="11217" y="1"/>
                    <a:pt x="10967" y="1"/>
                  </a:cubicBezTo>
                  <a:cubicBezTo>
                    <a:pt x="10935" y="1"/>
                    <a:pt x="10903" y="1"/>
                    <a:pt x="10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982;p88">
              <a:extLst>
                <a:ext uri="{FF2B5EF4-FFF2-40B4-BE49-F238E27FC236}">
                  <a16:creationId xmlns:a16="http://schemas.microsoft.com/office/drawing/2014/main" id="{E02254AF-38E6-EE39-DD92-31911282DEC3}"/>
                </a:ext>
              </a:extLst>
            </p:cNvPr>
            <p:cNvSpPr/>
            <p:nvPr/>
          </p:nvSpPr>
          <p:spPr>
            <a:xfrm>
              <a:off x="7641125" y="6668500"/>
              <a:ext cx="673325" cy="342625"/>
            </a:xfrm>
            <a:custGeom>
              <a:avLst/>
              <a:gdLst/>
              <a:ahLst/>
              <a:cxnLst/>
              <a:rect l="l" t="t" r="r" b="b"/>
              <a:pathLst>
                <a:path w="26933" h="13705" extrusionOk="0">
                  <a:moveTo>
                    <a:pt x="15812" y="1"/>
                  </a:moveTo>
                  <a:lnTo>
                    <a:pt x="596" y="703"/>
                  </a:lnTo>
                  <a:cubicBezTo>
                    <a:pt x="238" y="5883"/>
                    <a:pt x="0" y="9252"/>
                    <a:pt x="0" y="9252"/>
                  </a:cubicBezTo>
                  <a:lnTo>
                    <a:pt x="22325" y="13383"/>
                  </a:lnTo>
                  <a:cubicBezTo>
                    <a:pt x="23182" y="13479"/>
                    <a:pt x="24063" y="13574"/>
                    <a:pt x="24884" y="13622"/>
                  </a:cubicBezTo>
                  <a:lnTo>
                    <a:pt x="25754" y="13705"/>
                  </a:lnTo>
                  <a:lnTo>
                    <a:pt x="25754" y="13705"/>
                  </a:lnTo>
                  <a:lnTo>
                    <a:pt x="25706" y="13669"/>
                  </a:lnTo>
                  <a:cubicBezTo>
                    <a:pt x="25813" y="13669"/>
                    <a:pt x="25932" y="13669"/>
                    <a:pt x="26039" y="13681"/>
                  </a:cubicBezTo>
                  <a:cubicBezTo>
                    <a:pt x="26206" y="13681"/>
                    <a:pt x="26373" y="13669"/>
                    <a:pt x="26516" y="13598"/>
                  </a:cubicBezTo>
                  <a:cubicBezTo>
                    <a:pt x="26932" y="13383"/>
                    <a:pt x="26885" y="12681"/>
                    <a:pt x="26516" y="12395"/>
                  </a:cubicBezTo>
                  <a:cubicBezTo>
                    <a:pt x="26157" y="12118"/>
                    <a:pt x="22258" y="8647"/>
                    <a:pt x="21765" y="8647"/>
                  </a:cubicBezTo>
                  <a:cubicBezTo>
                    <a:pt x="21750" y="8647"/>
                    <a:pt x="21738" y="8650"/>
                    <a:pt x="21729" y="8657"/>
                  </a:cubicBezTo>
                  <a:lnTo>
                    <a:pt x="15752" y="3858"/>
                  </a:lnTo>
                  <a:lnTo>
                    <a:pt x="15633" y="3251"/>
                  </a:lnTo>
                  <a:cubicBezTo>
                    <a:pt x="15645" y="2454"/>
                    <a:pt x="15705" y="1358"/>
                    <a:pt x="15812" y="1"/>
                  </a:cubicBezTo>
                  <a:close/>
                </a:path>
              </a:pathLst>
            </a:custGeom>
            <a:solidFill>
              <a:srgbClr val="FF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983;p88">
              <a:extLst>
                <a:ext uri="{FF2B5EF4-FFF2-40B4-BE49-F238E27FC236}">
                  <a16:creationId xmlns:a16="http://schemas.microsoft.com/office/drawing/2014/main" id="{B27B0D80-2280-42B4-AA5C-D02C91070386}"/>
                </a:ext>
              </a:extLst>
            </p:cNvPr>
            <p:cNvSpPr/>
            <p:nvPr/>
          </p:nvSpPr>
          <p:spPr>
            <a:xfrm>
              <a:off x="7641125" y="6863475"/>
              <a:ext cx="825125" cy="171375"/>
            </a:xfrm>
            <a:custGeom>
              <a:avLst/>
              <a:gdLst/>
              <a:ahLst/>
              <a:cxnLst/>
              <a:rect l="l" t="t" r="r" b="b"/>
              <a:pathLst>
                <a:path w="33005" h="6855" extrusionOk="0">
                  <a:moveTo>
                    <a:pt x="20812" y="0"/>
                  </a:moveTo>
                  <a:lnTo>
                    <a:pt x="18038" y="2858"/>
                  </a:lnTo>
                  <a:cubicBezTo>
                    <a:pt x="17539" y="2880"/>
                    <a:pt x="17032" y="2891"/>
                    <a:pt x="16519" y="2891"/>
                  </a:cubicBezTo>
                  <a:cubicBezTo>
                    <a:pt x="8832" y="2891"/>
                    <a:pt x="0" y="536"/>
                    <a:pt x="0" y="536"/>
                  </a:cubicBezTo>
                  <a:lnTo>
                    <a:pt x="0" y="4680"/>
                  </a:lnTo>
                  <a:cubicBezTo>
                    <a:pt x="0" y="4680"/>
                    <a:pt x="9240" y="6239"/>
                    <a:pt x="16419" y="6668"/>
                  </a:cubicBezTo>
                  <a:cubicBezTo>
                    <a:pt x="18677" y="6806"/>
                    <a:pt x="21060" y="6855"/>
                    <a:pt x="23295" y="6855"/>
                  </a:cubicBezTo>
                  <a:cubicBezTo>
                    <a:pt x="28565" y="6855"/>
                    <a:pt x="33004" y="6585"/>
                    <a:pt x="33004" y="6585"/>
                  </a:cubicBezTo>
                  <a:cubicBezTo>
                    <a:pt x="28421" y="2275"/>
                    <a:pt x="20812" y="0"/>
                    <a:pt x="20812" y="0"/>
                  </a:cubicBez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984;p88">
              <a:extLst>
                <a:ext uri="{FF2B5EF4-FFF2-40B4-BE49-F238E27FC236}">
                  <a16:creationId xmlns:a16="http://schemas.microsoft.com/office/drawing/2014/main" id="{0C569158-56F2-9CB9-9E98-AA0DB1E41BDD}"/>
                </a:ext>
              </a:extLst>
            </p:cNvPr>
            <p:cNvSpPr/>
            <p:nvPr/>
          </p:nvSpPr>
          <p:spPr>
            <a:xfrm>
              <a:off x="6452875" y="6588450"/>
              <a:ext cx="666775" cy="381300"/>
            </a:xfrm>
            <a:custGeom>
              <a:avLst/>
              <a:gdLst/>
              <a:ahLst/>
              <a:cxnLst/>
              <a:rect l="l" t="t" r="r" b="b"/>
              <a:pathLst>
                <a:path w="26671" h="15252" extrusionOk="0">
                  <a:moveTo>
                    <a:pt x="1965" y="0"/>
                  </a:moveTo>
                  <a:cubicBezTo>
                    <a:pt x="1334" y="5155"/>
                    <a:pt x="1" y="9418"/>
                    <a:pt x="1" y="9418"/>
                  </a:cubicBezTo>
                  <a:lnTo>
                    <a:pt x="22075" y="14740"/>
                  </a:lnTo>
                  <a:cubicBezTo>
                    <a:pt x="22920" y="14883"/>
                    <a:pt x="23801" y="15026"/>
                    <a:pt x="24611" y="15121"/>
                  </a:cubicBezTo>
                  <a:lnTo>
                    <a:pt x="25480" y="15252"/>
                  </a:lnTo>
                  <a:lnTo>
                    <a:pt x="25480" y="15252"/>
                  </a:lnTo>
                  <a:lnTo>
                    <a:pt x="25432" y="15204"/>
                  </a:lnTo>
                  <a:lnTo>
                    <a:pt x="25432" y="15204"/>
                  </a:lnTo>
                  <a:cubicBezTo>
                    <a:pt x="25540" y="15216"/>
                    <a:pt x="25659" y="15228"/>
                    <a:pt x="25766" y="15228"/>
                  </a:cubicBezTo>
                  <a:cubicBezTo>
                    <a:pt x="25829" y="15233"/>
                    <a:pt x="25892" y="15237"/>
                    <a:pt x="25954" y="15237"/>
                  </a:cubicBezTo>
                  <a:cubicBezTo>
                    <a:pt x="26057" y="15237"/>
                    <a:pt x="26158" y="15225"/>
                    <a:pt x="26254" y="15181"/>
                  </a:cubicBezTo>
                  <a:cubicBezTo>
                    <a:pt x="26671" y="14990"/>
                    <a:pt x="26659" y="14288"/>
                    <a:pt x="26313" y="13978"/>
                  </a:cubicBezTo>
                  <a:cubicBezTo>
                    <a:pt x="25968" y="13679"/>
                    <a:pt x="22081" y="10884"/>
                    <a:pt x="21557" y="10884"/>
                  </a:cubicBezTo>
                  <a:cubicBezTo>
                    <a:pt x="21539" y="10884"/>
                    <a:pt x="21525" y="10888"/>
                    <a:pt x="21515" y="10894"/>
                  </a:cubicBezTo>
                  <a:lnTo>
                    <a:pt x="16015" y="4882"/>
                  </a:lnTo>
                  <a:lnTo>
                    <a:pt x="15931" y="4263"/>
                  </a:lnTo>
                  <a:cubicBezTo>
                    <a:pt x="15991" y="3477"/>
                    <a:pt x="16110" y="2369"/>
                    <a:pt x="16276" y="1036"/>
                  </a:cubicBezTo>
                  <a:lnTo>
                    <a:pt x="1965" y="0"/>
                  </a:lnTo>
                  <a:close/>
                </a:path>
              </a:pathLst>
            </a:custGeom>
            <a:solidFill>
              <a:srgbClr val="FF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985;p88">
              <a:extLst>
                <a:ext uri="{FF2B5EF4-FFF2-40B4-BE49-F238E27FC236}">
                  <a16:creationId xmlns:a16="http://schemas.microsoft.com/office/drawing/2014/main" id="{0D3AAC68-A9CF-4E51-8C8F-32CEAC8FDAF7}"/>
                </a:ext>
              </a:extLst>
            </p:cNvPr>
            <p:cNvSpPr/>
            <p:nvPr/>
          </p:nvSpPr>
          <p:spPr>
            <a:xfrm>
              <a:off x="6448700" y="6801275"/>
              <a:ext cx="844475" cy="215600"/>
            </a:xfrm>
            <a:custGeom>
              <a:avLst/>
              <a:gdLst/>
              <a:ahLst/>
              <a:cxnLst/>
              <a:rect l="l" t="t" r="r" b="b"/>
              <a:pathLst>
                <a:path w="33779" h="8624" extrusionOk="0">
                  <a:moveTo>
                    <a:pt x="227" y="0"/>
                  </a:moveTo>
                  <a:lnTo>
                    <a:pt x="1" y="4131"/>
                  </a:lnTo>
                  <a:cubicBezTo>
                    <a:pt x="1" y="4131"/>
                    <a:pt x="8752" y="6632"/>
                    <a:pt x="16241" y="7906"/>
                  </a:cubicBezTo>
                  <a:cubicBezTo>
                    <a:pt x="19539" y="8467"/>
                    <a:pt x="23333" y="8624"/>
                    <a:pt x="26546" y="8624"/>
                  </a:cubicBezTo>
                  <a:cubicBezTo>
                    <a:pt x="30631" y="8624"/>
                    <a:pt x="33779" y="8370"/>
                    <a:pt x="33779" y="8370"/>
                  </a:cubicBezTo>
                  <a:cubicBezTo>
                    <a:pt x="27695" y="4108"/>
                    <a:pt x="21039" y="1476"/>
                    <a:pt x="21039" y="1476"/>
                  </a:cubicBezTo>
                  <a:lnTo>
                    <a:pt x="18110" y="3274"/>
                  </a:lnTo>
                  <a:cubicBezTo>
                    <a:pt x="10109" y="3203"/>
                    <a:pt x="227" y="0"/>
                    <a:pt x="227" y="0"/>
                  </a:cubicBez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986;p88">
              <a:extLst>
                <a:ext uri="{FF2B5EF4-FFF2-40B4-BE49-F238E27FC236}">
                  <a16:creationId xmlns:a16="http://schemas.microsoft.com/office/drawing/2014/main" id="{917C3BDE-6F7C-A40B-0931-05C6B5EDBFE5}"/>
                </a:ext>
              </a:extLst>
            </p:cNvPr>
            <p:cNvSpPr/>
            <p:nvPr/>
          </p:nvSpPr>
          <p:spPr>
            <a:xfrm>
              <a:off x="6432050" y="2915075"/>
              <a:ext cx="1800825" cy="3822750"/>
            </a:xfrm>
            <a:custGeom>
              <a:avLst/>
              <a:gdLst/>
              <a:ahLst/>
              <a:cxnLst/>
              <a:rect l="l" t="t" r="r" b="b"/>
              <a:pathLst>
                <a:path w="72033" h="152910" extrusionOk="0">
                  <a:moveTo>
                    <a:pt x="25980" y="0"/>
                  </a:moveTo>
                  <a:lnTo>
                    <a:pt x="12478" y="3417"/>
                  </a:lnTo>
                  <a:cubicBezTo>
                    <a:pt x="12478" y="3417"/>
                    <a:pt x="11347" y="17729"/>
                    <a:pt x="11406" y="27849"/>
                  </a:cubicBezTo>
                  <a:cubicBezTo>
                    <a:pt x="11490" y="44494"/>
                    <a:pt x="9847" y="73843"/>
                    <a:pt x="9204" y="83415"/>
                  </a:cubicBezTo>
                  <a:cubicBezTo>
                    <a:pt x="8132" y="99524"/>
                    <a:pt x="0" y="148245"/>
                    <a:pt x="0" y="148245"/>
                  </a:cubicBezTo>
                  <a:cubicBezTo>
                    <a:pt x="0" y="148245"/>
                    <a:pt x="5606" y="150403"/>
                    <a:pt x="13530" y="150403"/>
                  </a:cubicBezTo>
                  <a:cubicBezTo>
                    <a:pt x="15593" y="150403"/>
                    <a:pt x="17814" y="150257"/>
                    <a:pt x="20134" y="149888"/>
                  </a:cubicBezTo>
                  <a:cubicBezTo>
                    <a:pt x="20134" y="149888"/>
                    <a:pt x="32707" y="94179"/>
                    <a:pt x="33373" y="85570"/>
                  </a:cubicBezTo>
                  <a:cubicBezTo>
                    <a:pt x="33981" y="77653"/>
                    <a:pt x="39434" y="49423"/>
                    <a:pt x="39505" y="34647"/>
                  </a:cubicBezTo>
                  <a:lnTo>
                    <a:pt x="42922" y="34647"/>
                  </a:lnTo>
                  <a:lnTo>
                    <a:pt x="43494" y="34421"/>
                  </a:lnTo>
                  <a:cubicBezTo>
                    <a:pt x="43791" y="50007"/>
                    <a:pt x="48078" y="80844"/>
                    <a:pt x="48078" y="87166"/>
                  </a:cubicBezTo>
                  <a:cubicBezTo>
                    <a:pt x="48078" y="104918"/>
                    <a:pt x="46494" y="152245"/>
                    <a:pt x="46494" y="152245"/>
                  </a:cubicBezTo>
                  <a:cubicBezTo>
                    <a:pt x="46494" y="152245"/>
                    <a:pt x="49884" y="152910"/>
                    <a:pt x="55292" y="152910"/>
                  </a:cubicBezTo>
                  <a:cubicBezTo>
                    <a:pt x="58296" y="152910"/>
                    <a:pt x="61923" y="152705"/>
                    <a:pt x="65937" y="152067"/>
                  </a:cubicBezTo>
                  <a:cubicBezTo>
                    <a:pt x="65937" y="152067"/>
                    <a:pt x="72033" y="90440"/>
                    <a:pt x="72033" y="81808"/>
                  </a:cubicBezTo>
                  <a:cubicBezTo>
                    <a:pt x="72033" y="74259"/>
                    <a:pt x="67902" y="29278"/>
                    <a:pt x="66544" y="19015"/>
                  </a:cubicBezTo>
                  <a:cubicBezTo>
                    <a:pt x="66604" y="18538"/>
                    <a:pt x="66639" y="18062"/>
                    <a:pt x="66639" y="17574"/>
                  </a:cubicBezTo>
                  <a:lnTo>
                    <a:pt x="66127" y="2608"/>
                  </a:lnTo>
                  <a:lnTo>
                    <a:pt x="52471" y="0"/>
                  </a:ln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987;p88">
              <a:extLst>
                <a:ext uri="{FF2B5EF4-FFF2-40B4-BE49-F238E27FC236}">
                  <a16:creationId xmlns:a16="http://schemas.microsoft.com/office/drawing/2014/main" id="{6419AD72-8D47-6FEF-64F2-A8C3025CAD48}"/>
                </a:ext>
              </a:extLst>
            </p:cNvPr>
            <p:cNvSpPr/>
            <p:nvPr/>
          </p:nvSpPr>
          <p:spPr>
            <a:xfrm>
              <a:off x="7138075" y="-1862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3" y="1"/>
                  </a:moveTo>
                  <a:cubicBezTo>
                    <a:pt x="13" y="1"/>
                    <a:pt x="1" y="13"/>
                    <a:pt x="1" y="13"/>
                  </a:cubicBezTo>
                  <a:lnTo>
                    <a:pt x="1" y="36"/>
                  </a:lnTo>
                  <a:cubicBezTo>
                    <a:pt x="1" y="24"/>
                    <a:pt x="13" y="13"/>
                    <a:pt x="13" y="1"/>
                  </a:cubicBezTo>
                  <a:close/>
                </a:path>
              </a:pathLst>
            </a:custGeom>
            <a:solidFill>
              <a:srgbClr val="FFB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988;p88">
              <a:extLst>
                <a:ext uri="{FF2B5EF4-FFF2-40B4-BE49-F238E27FC236}">
                  <a16:creationId xmlns:a16="http://schemas.microsoft.com/office/drawing/2014/main" id="{1233F9E3-8AE4-6A49-0F87-C71A716B0340}"/>
                </a:ext>
              </a:extLst>
            </p:cNvPr>
            <p:cNvSpPr/>
            <p:nvPr/>
          </p:nvSpPr>
          <p:spPr>
            <a:xfrm>
              <a:off x="6980625" y="-14275"/>
              <a:ext cx="853100" cy="1235125"/>
            </a:xfrm>
            <a:custGeom>
              <a:avLst/>
              <a:gdLst/>
              <a:ahLst/>
              <a:cxnLst/>
              <a:rect l="l" t="t" r="r" b="b"/>
              <a:pathLst>
                <a:path w="34124" h="49405" extrusionOk="0">
                  <a:moveTo>
                    <a:pt x="17788" y="0"/>
                  </a:moveTo>
                  <a:cubicBezTo>
                    <a:pt x="14027" y="0"/>
                    <a:pt x="10178" y="748"/>
                    <a:pt x="7239" y="3101"/>
                  </a:cubicBezTo>
                  <a:cubicBezTo>
                    <a:pt x="7287" y="5954"/>
                    <a:pt x="9318" y="16034"/>
                    <a:pt x="9231" y="16034"/>
                  </a:cubicBezTo>
                  <a:cubicBezTo>
                    <a:pt x="9230" y="16034"/>
                    <a:pt x="9229" y="16033"/>
                    <a:pt x="9228" y="16031"/>
                  </a:cubicBezTo>
                  <a:cubicBezTo>
                    <a:pt x="8954" y="15614"/>
                    <a:pt x="8918" y="15424"/>
                    <a:pt x="6061" y="14709"/>
                  </a:cubicBezTo>
                  <a:cubicBezTo>
                    <a:pt x="5787" y="14626"/>
                    <a:pt x="5501" y="14555"/>
                    <a:pt x="5192" y="14543"/>
                  </a:cubicBezTo>
                  <a:cubicBezTo>
                    <a:pt x="5068" y="14533"/>
                    <a:pt x="4945" y="14528"/>
                    <a:pt x="4823" y="14528"/>
                  </a:cubicBezTo>
                  <a:cubicBezTo>
                    <a:pt x="2420" y="14528"/>
                    <a:pt x="384" y="16393"/>
                    <a:pt x="203" y="18829"/>
                  </a:cubicBezTo>
                  <a:cubicBezTo>
                    <a:pt x="0" y="21401"/>
                    <a:pt x="1929" y="23627"/>
                    <a:pt x="4501" y="23830"/>
                  </a:cubicBezTo>
                  <a:cubicBezTo>
                    <a:pt x="4604" y="23837"/>
                    <a:pt x="4706" y="23840"/>
                    <a:pt x="4808" y="23840"/>
                  </a:cubicBezTo>
                  <a:cubicBezTo>
                    <a:pt x="5398" y="23840"/>
                    <a:pt x="5961" y="23725"/>
                    <a:pt x="6489" y="23532"/>
                  </a:cubicBezTo>
                  <a:lnTo>
                    <a:pt x="6596" y="37403"/>
                  </a:lnTo>
                  <a:cubicBezTo>
                    <a:pt x="6537" y="37867"/>
                    <a:pt x="6501" y="38343"/>
                    <a:pt x="6501" y="38819"/>
                  </a:cubicBezTo>
                  <a:cubicBezTo>
                    <a:pt x="6549" y="44684"/>
                    <a:pt x="11323" y="49404"/>
                    <a:pt x="17176" y="49404"/>
                  </a:cubicBezTo>
                  <a:cubicBezTo>
                    <a:pt x="17206" y="49404"/>
                    <a:pt x="17235" y="49404"/>
                    <a:pt x="17264" y="49404"/>
                  </a:cubicBezTo>
                  <a:cubicBezTo>
                    <a:pt x="23158" y="49357"/>
                    <a:pt x="27897" y="44546"/>
                    <a:pt x="27849" y="38653"/>
                  </a:cubicBezTo>
                  <a:cubicBezTo>
                    <a:pt x="27837" y="38200"/>
                    <a:pt x="27801" y="37760"/>
                    <a:pt x="27742" y="37331"/>
                  </a:cubicBezTo>
                  <a:lnTo>
                    <a:pt x="27694" y="31390"/>
                  </a:lnTo>
                  <a:cubicBezTo>
                    <a:pt x="33302" y="29473"/>
                    <a:pt x="34124" y="23699"/>
                    <a:pt x="33338" y="18591"/>
                  </a:cubicBezTo>
                  <a:cubicBezTo>
                    <a:pt x="32552" y="13471"/>
                    <a:pt x="31278" y="2517"/>
                    <a:pt x="31219" y="2267"/>
                  </a:cubicBezTo>
                  <a:cubicBezTo>
                    <a:pt x="30044" y="2067"/>
                    <a:pt x="24038" y="0"/>
                    <a:pt x="17788" y="0"/>
                  </a:cubicBezTo>
                  <a:close/>
                </a:path>
              </a:pathLst>
            </a:custGeom>
            <a:solidFill>
              <a:srgbClr val="FF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989;p88">
              <a:extLst>
                <a:ext uri="{FF2B5EF4-FFF2-40B4-BE49-F238E27FC236}">
                  <a16:creationId xmlns:a16="http://schemas.microsoft.com/office/drawing/2014/main" id="{1C0D5D58-2EC9-721F-B340-10348ADD3E60}"/>
                </a:ext>
              </a:extLst>
            </p:cNvPr>
            <p:cNvSpPr/>
            <p:nvPr/>
          </p:nvSpPr>
          <p:spPr>
            <a:xfrm>
              <a:off x="7062475" y="420300"/>
              <a:ext cx="94375" cy="75450"/>
            </a:xfrm>
            <a:custGeom>
              <a:avLst/>
              <a:gdLst/>
              <a:ahLst/>
              <a:cxnLst/>
              <a:rect l="l" t="t" r="r" b="b"/>
              <a:pathLst>
                <a:path w="3775" h="3018" extrusionOk="0">
                  <a:moveTo>
                    <a:pt x="1162" y="0"/>
                  </a:moveTo>
                  <a:cubicBezTo>
                    <a:pt x="762" y="0"/>
                    <a:pt x="357" y="90"/>
                    <a:pt x="1" y="255"/>
                  </a:cubicBezTo>
                  <a:cubicBezTo>
                    <a:pt x="1" y="255"/>
                    <a:pt x="1191" y="291"/>
                    <a:pt x="1739" y="446"/>
                  </a:cubicBezTo>
                  <a:cubicBezTo>
                    <a:pt x="2287" y="601"/>
                    <a:pt x="2429" y="815"/>
                    <a:pt x="2429" y="815"/>
                  </a:cubicBezTo>
                  <a:cubicBezTo>
                    <a:pt x="1727" y="1101"/>
                    <a:pt x="1120" y="1601"/>
                    <a:pt x="727" y="2232"/>
                  </a:cubicBezTo>
                  <a:lnTo>
                    <a:pt x="2596" y="1065"/>
                  </a:lnTo>
                  <a:cubicBezTo>
                    <a:pt x="3227" y="1386"/>
                    <a:pt x="3608" y="3018"/>
                    <a:pt x="3608" y="3018"/>
                  </a:cubicBezTo>
                  <a:cubicBezTo>
                    <a:pt x="3775" y="2101"/>
                    <a:pt x="3465" y="1303"/>
                    <a:pt x="2644" y="541"/>
                  </a:cubicBezTo>
                  <a:cubicBezTo>
                    <a:pt x="2251" y="169"/>
                    <a:pt x="1711" y="0"/>
                    <a:pt x="1162" y="0"/>
                  </a:cubicBezTo>
                  <a:close/>
                </a:path>
              </a:pathLst>
            </a:custGeom>
            <a:solidFill>
              <a:srgbClr val="A842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990;p88">
              <a:extLst>
                <a:ext uri="{FF2B5EF4-FFF2-40B4-BE49-F238E27FC236}">
                  <a16:creationId xmlns:a16="http://schemas.microsoft.com/office/drawing/2014/main" id="{42685042-FCC0-E1E8-0D14-183746FC7D56}"/>
                </a:ext>
              </a:extLst>
            </p:cNvPr>
            <p:cNvSpPr/>
            <p:nvPr/>
          </p:nvSpPr>
          <p:spPr>
            <a:xfrm>
              <a:off x="7515800" y="770475"/>
              <a:ext cx="158675" cy="154800"/>
            </a:xfrm>
            <a:custGeom>
              <a:avLst/>
              <a:gdLst/>
              <a:ahLst/>
              <a:cxnLst/>
              <a:rect l="l" t="t" r="r" b="b"/>
              <a:pathLst>
                <a:path w="6347" h="6192" extrusionOk="0">
                  <a:moveTo>
                    <a:pt x="6287" y="0"/>
                  </a:moveTo>
                  <a:cubicBezTo>
                    <a:pt x="6287" y="0"/>
                    <a:pt x="4236" y="751"/>
                    <a:pt x="1290" y="751"/>
                  </a:cubicBezTo>
                  <a:cubicBezTo>
                    <a:pt x="877" y="751"/>
                    <a:pt x="446" y="736"/>
                    <a:pt x="1" y="702"/>
                  </a:cubicBezTo>
                  <a:lnTo>
                    <a:pt x="1" y="702"/>
                  </a:lnTo>
                  <a:lnTo>
                    <a:pt x="6347" y="6191"/>
                  </a:lnTo>
                  <a:lnTo>
                    <a:pt x="6287" y="0"/>
                  </a:lnTo>
                  <a:close/>
                </a:path>
              </a:pathLst>
            </a:custGeom>
            <a:solidFill>
              <a:srgbClr val="F69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991;p88">
              <a:extLst>
                <a:ext uri="{FF2B5EF4-FFF2-40B4-BE49-F238E27FC236}">
                  <a16:creationId xmlns:a16="http://schemas.microsoft.com/office/drawing/2014/main" id="{397D2D29-48D2-7DC3-3684-E3E88408F693}"/>
                </a:ext>
              </a:extLst>
            </p:cNvPr>
            <p:cNvSpPr/>
            <p:nvPr/>
          </p:nvSpPr>
          <p:spPr>
            <a:xfrm>
              <a:off x="6543675" y="966325"/>
              <a:ext cx="1652000" cy="2076775"/>
            </a:xfrm>
            <a:custGeom>
              <a:avLst/>
              <a:gdLst/>
              <a:ahLst/>
              <a:cxnLst/>
              <a:rect l="l" t="t" r="r" b="b"/>
              <a:pathLst>
                <a:path w="66080" h="83071" extrusionOk="0">
                  <a:moveTo>
                    <a:pt x="24098" y="0"/>
                  </a:moveTo>
                  <a:cubicBezTo>
                    <a:pt x="15681" y="1024"/>
                    <a:pt x="10478" y="203"/>
                    <a:pt x="2977" y="6644"/>
                  </a:cubicBezTo>
                  <a:cubicBezTo>
                    <a:pt x="0" y="8632"/>
                    <a:pt x="3965" y="18919"/>
                    <a:pt x="4501" y="20241"/>
                  </a:cubicBezTo>
                  <a:lnTo>
                    <a:pt x="12633" y="53828"/>
                  </a:lnTo>
                  <a:lnTo>
                    <a:pt x="8013" y="81594"/>
                  </a:lnTo>
                  <a:cubicBezTo>
                    <a:pt x="8013" y="81594"/>
                    <a:pt x="21015" y="83070"/>
                    <a:pt x="33802" y="83070"/>
                  </a:cubicBezTo>
                  <a:cubicBezTo>
                    <a:pt x="46589" y="83070"/>
                    <a:pt x="61662" y="81236"/>
                    <a:pt x="61662" y="81236"/>
                  </a:cubicBezTo>
                  <a:lnTo>
                    <a:pt x="57460" y="54209"/>
                  </a:lnTo>
                  <a:lnTo>
                    <a:pt x="62198" y="27123"/>
                  </a:lnTo>
                  <a:cubicBezTo>
                    <a:pt x="62734" y="25813"/>
                    <a:pt x="66080" y="9025"/>
                    <a:pt x="63103" y="7025"/>
                  </a:cubicBezTo>
                  <a:cubicBezTo>
                    <a:pt x="56579" y="1620"/>
                    <a:pt x="53828" y="1024"/>
                    <a:pt x="45422" y="0"/>
                  </a:cubicBezTo>
                  <a:cubicBezTo>
                    <a:pt x="45422" y="0"/>
                    <a:pt x="42208" y="5870"/>
                    <a:pt x="34754" y="5906"/>
                  </a:cubicBezTo>
                  <a:cubicBezTo>
                    <a:pt x="27313" y="5870"/>
                    <a:pt x="24098" y="0"/>
                    <a:pt x="24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992;p88">
              <a:extLst>
                <a:ext uri="{FF2B5EF4-FFF2-40B4-BE49-F238E27FC236}">
                  <a16:creationId xmlns:a16="http://schemas.microsoft.com/office/drawing/2014/main" id="{DEC3BFC0-32D3-E835-DD79-DB9F5E7FC7B3}"/>
                </a:ext>
              </a:extLst>
            </p:cNvPr>
            <p:cNvSpPr/>
            <p:nvPr/>
          </p:nvSpPr>
          <p:spPr>
            <a:xfrm>
              <a:off x="6969125" y="3042725"/>
              <a:ext cx="308525" cy="302150"/>
            </a:xfrm>
            <a:custGeom>
              <a:avLst/>
              <a:gdLst/>
              <a:ahLst/>
              <a:cxnLst/>
              <a:rect l="l" t="t" r="r" b="b"/>
              <a:pathLst>
                <a:path w="12341" h="12086" extrusionOk="0">
                  <a:moveTo>
                    <a:pt x="11962" y="1"/>
                  </a:moveTo>
                  <a:cubicBezTo>
                    <a:pt x="11841" y="1"/>
                    <a:pt x="11726" y="66"/>
                    <a:pt x="11688" y="216"/>
                  </a:cubicBezTo>
                  <a:cubicBezTo>
                    <a:pt x="10866" y="3705"/>
                    <a:pt x="8735" y="6812"/>
                    <a:pt x="5866" y="8932"/>
                  </a:cubicBezTo>
                  <a:cubicBezTo>
                    <a:pt x="4223" y="10146"/>
                    <a:pt x="2353" y="11027"/>
                    <a:pt x="353" y="11480"/>
                  </a:cubicBezTo>
                  <a:cubicBezTo>
                    <a:pt x="0" y="11568"/>
                    <a:pt x="117" y="12085"/>
                    <a:pt x="439" y="12085"/>
                  </a:cubicBezTo>
                  <a:cubicBezTo>
                    <a:pt x="465" y="12085"/>
                    <a:pt x="492" y="12082"/>
                    <a:pt x="520" y="12075"/>
                  </a:cubicBezTo>
                  <a:cubicBezTo>
                    <a:pt x="4044" y="11265"/>
                    <a:pt x="7211" y="9146"/>
                    <a:pt x="9426" y="6289"/>
                  </a:cubicBezTo>
                  <a:cubicBezTo>
                    <a:pt x="10771" y="4550"/>
                    <a:pt x="11771" y="2538"/>
                    <a:pt x="12283" y="383"/>
                  </a:cubicBezTo>
                  <a:cubicBezTo>
                    <a:pt x="12341" y="153"/>
                    <a:pt x="12146" y="1"/>
                    <a:pt x="119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993;p88">
              <a:extLst>
                <a:ext uri="{FF2B5EF4-FFF2-40B4-BE49-F238E27FC236}">
                  <a16:creationId xmlns:a16="http://schemas.microsoft.com/office/drawing/2014/main" id="{F262C40B-F55C-C1B6-ECA4-FEA905EBE497}"/>
                </a:ext>
              </a:extLst>
            </p:cNvPr>
            <p:cNvSpPr/>
            <p:nvPr/>
          </p:nvSpPr>
          <p:spPr>
            <a:xfrm>
              <a:off x="6855900" y="3035850"/>
              <a:ext cx="352750" cy="247450"/>
            </a:xfrm>
            <a:custGeom>
              <a:avLst/>
              <a:gdLst/>
              <a:ahLst/>
              <a:cxnLst/>
              <a:rect l="l" t="t" r="r" b="b"/>
              <a:pathLst>
                <a:path w="14110" h="9898" extrusionOk="0">
                  <a:moveTo>
                    <a:pt x="13772" y="1"/>
                  </a:moveTo>
                  <a:cubicBezTo>
                    <a:pt x="13667" y="1"/>
                    <a:pt x="13561" y="46"/>
                    <a:pt x="13514" y="146"/>
                  </a:cubicBezTo>
                  <a:cubicBezTo>
                    <a:pt x="12062" y="3504"/>
                    <a:pt x="9359" y="6206"/>
                    <a:pt x="6085" y="7802"/>
                  </a:cubicBezTo>
                  <a:cubicBezTo>
                    <a:pt x="4311" y="8671"/>
                    <a:pt x="2370" y="9183"/>
                    <a:pt x="405" y="9278"/>
                  </a:cubicBezTo>
                  <a:cubicBezTo>
                    <a:pt x="16" y="9302"/>
                    <a:pt x="1" y="9898"/>
                    <a:pt x="394" y="9898"/>
                  </a:cubicBezTo>
                  <a:cubicBezTo>
                    <a:pt x="398" y="9898"/>
                    <a:pt x="402" y="9897"/>
                    <a:pt x="405" y="9897"/>
                  </a:cubicBezTo>
                  <a:cubicBezTo>
                    <a:pt x="4085" y="9707"/>
                    <a:pt x="7621" y="8135"/>
                    <a:pt x="10335" y="5647"/>
                  </a:cubicBezTo>
                  <a:cubicBezTo>
                    <a:pt x="11907" y="4194"/>
                    <a:pt x="13193" y="2420"/>
                    <a:pt x="14038" y="456"/>
                  </a:cubicBezTo>
                  <a:cubicBezTo>
                    <a:pt x="14110" y="301"/>
                    <a:pt x="14086" y="134"/>
                    <a:pt x="13931" y="39"/>
                  </a:cubicBezTo>
                  <a:cubicBezTo>
                    <a:pt x="13885" y="14"/>
                    <a:pt x="13829" y="1"/>
                    <a:pt x="13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994;p88">
              <a:extLst>
                <a:ext uri="{FF2B5EF4-FFF2-40B4-BE49-F238E27FC236}">
                  <a16:creationId xmlns:a16="http://schemas.microsoft.com/office/drawing/2014/main" id="{C0604C4E-0524-6A80-50CB-088027C5F16F}"/>
                </a:ext>
              </a:extLst>
            </p:cNvPr>
            <p:cNvSpPr/>
            <p:nvPr/>
          </p:nvSpPr>
          <p:spPr>
            <a:xfrm>
              <a:off x="5352750" y="1191600"/>
              <a:ext cx="1473600" cy="1239800"/>
            </a:xfrm>
            <a:custGeom>
              <a:avLst/>
              <a:gdLst/>
              <a:ahLst/>
              <a:cxnLst/>
              <a:rect l="l" t="t" r="r" b="b"/>
              <a:pathLst>
                <a:path w="58944" h="49592" extrusionOk="0">
                  <a:moveTo>
                    <a:pt x="48111" y="0"/>
                  </a:moveTo>
                  <a:cubicBezTo>
                    <a:pt x="46397" y="0"/>
                    <a:pt x="44200" y="417"/>
                    <a:pt x="41410" y="1383"/>
                  </a:cubicBezTo>
                  <a:cubicBezTo>
                    <a:pt x="0" y="15754"/>
                    <a:pt x="5156" y="38650"/>
                    <a:pt x="22241" y="46175"/>
                  </a:cubicBezTo>
                  <a:cubicBezTo>
                    <a:pt x="27920" y="48675"/>
                    <a:pt x="34445" y="49449"/>
                    <a:pt x="39565" y="49592"/>
                  </a:cubicBezTo>
                  <a:lnTo>
                    <a:pt x="41458" y="38638"/>
                  </a:lnTo>
                  <a:cubicBezTo>
                    <a:pt x="34552" y="38269"/>
                    <a:pt x="27408" y="36388"/>
                    <a:pt x="26634" y="31851"/>
                  </a:cubicBezTo>
                  <a:cubicBezTo>
                    <a:pt x="25241" y="23577"/>
                    <a:pt x="50495" y="16659"/>
                    <a:pt x="50495" y="16659"/>
                  </a:cubicBezTo>
                  <a:cubicBezTo>
                    <a:pt x="50495" y="16659"/>
                    <a:pt x="58944" y="0"/>
                    <a:pt x="48111" y="0"/>
                  </a:cubicBezTo>
                  <a:close/>
                </a:path>
              </a:pathLst>
            </a:custGeom>
            <a:solidFill>
              <a:srgbClr val="FF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995;p88">
              <a:extLst>
                <a:ext uri="{FF2B5EF4-FFF2-40B4-BE49-F238E27FC236}">
                  <a16:creationId xmlns:a16="http://schemas.microsoft.com/office/drawing/2014/main" id="{4C20FD46-A072-F114-1216-34F2556F7A04}"/>
                </a:ext>
              </a:extLst>
            </p:cNvPr>
            <p:cNvSpPr/>
            <p:nvPr/>
          </p:nvSpPr>
          <p:spPr>
            <a:xfrm>
              <a:off x="6106100" y="999850"/>
              <a:ext cx="991225" cy="797250"/>
            </a:xfrm>
            <a:custGeom>
              <a:avLst/>
              <a:gdLst/>
              <a:ahLst/>
              <a:cxnLst/>
              <a:rect l="l" t="t" r="r" b="b"/>
              <a:pathLst>
                <a:path w="39649" h="31890" extrusionOk="0">
                  <a:moveTo>
                    <a:pt x="33958" y="1"/>
                  </a:moveTo>
                  <a:cubicBezTo>
                    <a:pt x="26573" y="1"/>
                    <a:pt x="9753" y="4443"/>
                    <a:pt x="37" y="9875"/>
                  </a:cubicBezTo>
                  <a:cubicBezTo>
                    <a:pt x="37" y="9875"/>
                    <a:pt x="1" y="19745"/>
                    <a:pt x="5906" y="31890"/>
                  </a:cubicBezTo>
                  <a:cubicBezTo>
                    <a:pt x="21099" y="27627"/>
                    <a:pt x="34327" y="24162"/>
                    <a:pt x="34327" y="24162"/>
                  </a:cubicBezTo>
                  <a:lnTo>
                    <a:pt x="29969" y="21984"/>
                  </a:lnTo>
                  <a:cubicBezTo>
                    <a:pt x="32124" y="21448"/>
                    <a:pt x="34136" y="20281"/>
                    <a:pt x="35696" y="18459"/>
                  </a:cubicBezTo>
                  <a:cubicBezTo>
                    <a:pt x="39649" y="13852"/>
                    <a:pt x="34910" y="5"/>
                    <a:pt x="34327" y="5"/>
                  </a:cubicBezTo>
                  <a:cubicBezTo>
                    <a:pt x="34206" y="2"/>
                    <a:pt x="34083" y="1"/>
                    <a:pt x="33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996;p88">
              <a:extLst>
                <a:ext uri="{FF2B5EF4-FFF2-40B4-BE49-F238E27FC236}">
                  <a16:creationId xmlns:a16="http://schemas.microsoft.com/office/drawing/2014/main" id="{088F67BE-FEF3-4B6B-388E-867BF8D0E5D3}"/>
                </a:ext>
              </a:extLst>
            </p:cNvPr>
            <p:cNvSpPr/>
            <p:nvPr/>
          </p:nvSpPr>
          <p:spPr>
            <a:xfrm>
              <a:off x="10364775" y="1203050"/>
              <a:ext cx="1502800" cy="1225975"/>
            </a:xfrm>
            <a:custGeom>
              <a:avLst/>
              <a:gdLst/>
              <a:ahLst/>
              <a:cxnLst/>
              <a:rect l="l" t="t" r="r" b="b"/>
              <a:pathLst>
                <a:path w="60112" h="49039" extrusionOk="0">
                  <a:moveTo>
                    <a:pt x="11825" y="1"/>
                  </a:moveTo>
                  <a:cubicBezTo>
                    <a:pt x="0" y="1"/>
                    <a:pt x="9748" y="16785"/>
                    <a:pt x="9748" y="16785"/>
                  </a:cubicBezTo>
                  <a:cubicBezTo>
                    <a:pt x="9748" y="16785"/>
                    <a:pt x="35358" y="22249"/>
                    <a:pt x="34429" y="30584"/>
                  </a:cubicBezTo>
                  <a:cubicBezTo>
                    <a:pt x="33929" y="35156"/>
                    <a:pt x="26893" y="37454"/>
                    <a:pt x="20035" y="38216"/>
                  </a:cubicBezTo>
                  <a:lnTo>
                    <a:pt x="22535" y="49038"/>
                  </a:lnTo>
                  <a:cubicBezTo>
                    <a:pt x="27643" y="48610"/>
                    <a:pt x="34108" y="47467"/>
                    <a:pt x="39632" y="44645"/>
                  </a:cubicBezTo>
                  <a:cubicBezTo>
                    <a:pt x="56277" y="36156"/>
                    <a:pt x="60111" y="13010"/>
                    <a:pt x="17939" y="1021"/>
                  </a:cubicBezTo>
                  <a:cubicBezTo>
                    <a:pt x="15448" y="312"/>
                    <a:pt x="13436" y="1"/>
                    <a:pt x="118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997;p88">
              <a:extLst>
                <a:ext uri="{FF2B5EF4-FFF2-40B4-BE49-F238E27FC236}">
                  <a16:creationId xmlns:a16="http://schemas.microsoft.com/office/drawing/2014/main" id="{66797435-86D7-DE19-D6BD-CAC34CDAC1D6}"/>
                </a:ext>
              </a:extLst>
            </p:cNvPr>
            <p:cNvSpPr/>
            <p:nvPr/>
          </p:nvSpPr>
          <p:spPr>
            <a:xfrm>
              <a:off x="10114950" y="999850"/>
              <a:ext cx="991200" cy="797250"/>
            </a:xfrm>
            <a:custGeom>
              <a:avLst/>
              <a:gdLst/>
              <a:ahLst/>
              <a:cxnLst/>
              <a:rect l="l" t="t" r="r" b="b"/>
              <a:pathLst>
                <a:path w="39648" h="31890" extrusionOk="0">
                  <a:moveTo>
                    <a:pt x="5692" y="1"/>
                  </a:moveTo>
                  <a:cubicBezTo>
                    <a:pt x="5566" y="1"/>
                    <a:pt x="5443" y="2"/>
                    <a:pt x="5322" y="5"/>
                  </a:cubicBezTo>
                  <a:cubicBezTo>
                    <a:pt x="4739" y="5"/>
                    <a:pt x="0" y="13852"/>
                    <a:pt x="3953" y="18459"/>
                  </a:cubicBezTo>
                  <a:cubicBezTo>
                    <a:pt x="5513" y="20281"/>
                    <a:pt x="7525" y="21448"/>
                    <a:pt x="9680" y="21984"/>
                  </a:cubicBezTo>
                  <a:lnTo>
                    <a:pt x="5322" y="24162"/>
                  </a:lnTo>
                  <a:cubicBezTo>
                    <a:pt x="5322" y="24162"/>
                    <a:pt x="18550" y="27627"/>
                    <a:pt x="33743" y="31890"/>
                  </a:cubicBezTo>
                  <a:cubicBezTo>
                    <a:pt x="39648" y="19745"/>
                    <a:pt x="39624" y="9875"/>
                    <a:pt x="39624" y="9875"/>
                  </a:cubicBezTo>
                  <a:cubicBezTo>
                    <a:pt x="29896" y="4443"/>
                    <a:pt x="13088" y="1"/>
                    <a:pt x="5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998;p88">
              <a:extLst>
                <a:ext uri="{FF2B5EF4-FFF2-40B4-BE49-F238E27FC236}">
                  <a16:creationId xmlns:a16="http://schemas.microsoft.com/office/drawing/2014/main" id="{B21C2063-E344-3E22-A455-3FAB74BC5EF0}"/>
                </a:ext>
              </a:extLst>
            </p:cNvPr>
            <p:cNvSpPr/>
            <p:nvPr/>
          </p:nvSpPr>
          <p:spPr>
            <a:xfrm>
              <a:off x="7538175" y="3042125"/>
              <a:ext cx="58925" cy="539150"/>
            </a:xfrm>
            <a:custGeom>
              <a:avLst/>
              <a:gdLst/>
              <a:ahLst/>
              <a:cxnLst/>
              <a:rect l="l" t="t" r="r" b="b"/>
              <a:pathLst>
                <a:path w="2357" h="21566" extrusionOk="0">
                  <a:moveTo>
                    <a:pt x="1753" y="1"/>
                  </a:moveTo>
                  <a:cubicBezTo>
                    <a:pt x="1601" y="1"/>
                    <a:pt x="1457" y="99"/>
                    <a:pt x="1475" y="300"/>
                  </a:cubicBezTo>
                  <a:cubicBezTo>
                    <a:pt x="1868" y="5086"/>
                    <a:pt x="1773" y="9908"/>
                    <a:pt x="1189" y="14671"/>
                  </a:cubicBezTo>
                  <a:cubicBezTo>
                    <a:pt x="916" y="16862"/>
                    <a:pt x="535" y="19028"/>
                    <a:pt x="58" y="21183"/>
                  </a:cubicBezTo>
                  <a:cubicBezTo>
                    <a:pt x="1" y="21414"/>
                    <a:pt x="196" y="21566"/>
                    <a:pt x="377" y="21566"/>
                  </a:cubicBezTo>
                  <a:cubicBezTo>
                    <a:pt x="496" y="21566"/>
                    <a:pt x="609" y="21501"/>
                    <a:pt x="642" y="21350"/>
                  </a:cubicBezTo>
                  <a:cubicBezTo>
                    <a:pt x="1689" y="16659"/>
                    <a:pt x="2249" y="11861"/>
                    <a:pt x="2321" y="7063"/>
                  </a:cubicBezTo>
                  <a:cubicBezTo>
                    <a:pt x="2356" y="4801"/>
                    <a:pt x="2273" y="2538"/>
                    <a:pt x="2082" y="300"/>
                  </a:cubicBezTo>
                  <a:cubicBezTo>
                    <a:pt x="2070" y="102"/>
                    <a:pt x="1907" y="1"/>
                    <a:pt x="17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999;p88">
              <a:extLst>
                <a:ext uri="{FF2B5EF4-FFF2-40B4-BE49-F238E27FC236}">
                  <a16:creationId xmlns:a16="http://schemas.microsoft.com/office/drawing/2014/main" id="{DB2B4D43-4017-104B-84A7-ED31338547F6}"/>
                </a:ext>
              </a:extLst>
            </p:cNvPr>
            <p:cNvSpPr/>
            <p:nvPr/>
          </p:nvSpPr>
          <p:spPr>
            <a:xfrm>
              <a:off x="7855125" y="3030075"/>
              <a:ext cx="241950" cy="216325"/>
            </a:xfrm>
            <a:custGeom>
              <a:avLst/>
              <a:gdLst/>
              <a:ahLst/>
              <a:cxnLst/>
              <a:rect l="l" t="t" r="r" b="b"/>
              <a:pathLst>
                <a:path w="9678" h="8653" extrusionOk="0">
                  <a:moveTo>
                    <a:pt x="283" y="1"/>
                  </a:moveTo>
                  <a:cubicBezTo>
                    <a:pt x="237" y="1"/>
                    <a:pt x="192" y="12"/>
                    <a:pt x="156" y="32"/>
                  </a:cubicBezTo>
                  <a:cubicBezTo>
                    <a:pt x="25" y="115"/>
                    <a:pt x="1" y="258"/>
                    <a:pt x="60" y="389"/>
                  </a:cubicBezTo>
                  <a:cubicBezTo>
                    <a:pt x="1549" y="3818"/>
                    <a:pt x="4394" y="6628"/>
                    <a:pt x="7835" y="8104"/>
                  </a:cubicBezTo>
                  <a:cubicBezTo>
                    <a:pt x="8300" y="8307"/>
                    <a:pt x="8776" y="8485"/>
                    <a:pt x="9252" y="8640"/>
                  </a:cubicBezTo>
                  <a:cubicBezTo>
                    <a:pt x="9280" y="8648"/>
                    <a:pt x="9306" y="8652"/>
                    <a:pt x="9331" y="8652"/>
                  </a:cubicBezTo>
                  <a:cubicBezTo>
                    <a:pt x="9593" y="8652"/>
                    <a:pt x="9678" y="8227"/>
                    <a:pt x="9395" y="8140"/>
                  </a:cubicBezTo>
                  <a:cubicBezTo>
                    <a:pt x="5823" y="7033"/>
                    <a:pt x="2775" y="4473"/>
                    <a:pt x="1013" y="1187"/>
                  </a:cubicBezTo>
                  <a:cubicBezTo>
                    <a:pt x="822" y="842"/>
                    <a:pt x="656" y="484"/>
                    <a:pt x="501" y="127"/>
                  </a:cubicBezTo>
                  <a:cubicBezTo>
                    <a:pt x="462" y="41"/>
                    <a:pt x="371" y="1"/>
                    <a:pt x="2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000;p88">
              <a:extLst>
                <a:ext uri="{FF2B5EF4-FFF2-40B4-BE49-F238E27FC236}">
                  <a16:creationId xmlns:a16="http://schemas.microsoft.com/office/drawing/2014/main" id="{51931B34-4D09-69C5-E63F-B4BF6C741794}"/>
                </a:ext>
              </a:extLst>
            </p:cNvPr>
            <p:cNvSpPr/>
            <p:nvPr/>
          </p:nvSpPr>
          <p:spPr>
            <a:xfrm>
              <a:off x="7930875" y="3008525"/>
              <a:ext cx="165000" cy="138750"/>
            </a:xfrm>
            <a:custGeom>
              <a:avLst/>
              <a:gdLst/>
              <a:ahLst/>
              <a:cxnLst/>
              <a:rect l="l" t="t" r="r" b="b"/>
              <a:pathLst>
                <a:path w="6600" h="5550" extrusionOk="0">
                  <a:moveTo>
                    <a:pt x="349" y="1"/>
                  </a:moveTo>
                  <a:cubicBezTo>
                    <a:pt x="181" y="1"/>
                    <a:pt x="0" y="189"/>
                    <a:pt x="90" y="394"/>
                  </a:cubicBezTo>
                  <a:cubicBezTo>
                    <a:pt x="1269" y="2930"/>
                    <a:pt x="3567" y="4656"/>
                    <a:pt x="6186" y="5537"/>
                  </a:cubicBezTo>
                  <a:cubicBezTo>
                    <a:pt x="6214" y="5546"/>
                    <a:pt x="6240" y="5550"/>
                    <a:pt x="6264" y="5550"/>
                  </a:cubicBezTo>
                  <a:cubicBezTo>
                    <a:pt x="6516" y="5550"/>
                    <a:pt x="6600" y="5135"/>
                    <a:pt x="6317" y="5037"/>
                  </a:cubicBezTo>
                  <a:cubicBezTo>
                    <a:pt x="5055" y="4621"/>
                    <a:pt x="3853" y="3989"/>
                    <a:pt x="2829" y="3132"/>
                  </a:cubicBezTo>
                  <a:cubicBezTo>
                    <a:pt x="1853" y="2311"/>
                    <a:pt x="1067" y="1287"/>
                    <a:pt x="543" y="132"/>
                  </a:cubicBezTo>
                  <a:cubicBezTo>
                    <a:pt x="498" y="39"/>
                    <a:pt x="425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01;p88">
              <a:extLst>
                <a:ext uri="{FF2B5EF4-FFF2-40B4-BE49-F238E27FC236}">
                  <a16:creationId xmlns:a16="http://schemas.microsoft.com/office/drawing/2014/main" id="{EBAF6F4B-B740-EE79-07F2-D427A5491E81}"/>
                </a:ext>
              </a:extLst>
            </p:cNvPr>
            <p:cNvSpPr/>
            <p:nvPr/>
          </p:nvSpPr>
          <p:spPr>
            <a:xfrm>
              <a:off x="7442000" y="3100800"/>
              <a:ext cx="79775" cy="79800"/>
            </a:xfrm>
            <a:custGeom>
              <a:avLst/>
              <a:gdLst/>
              <a:ahLst/>
              <a:cxnLst/>
              <a:rect l="l" t="t" r="r" b="b"/>
              <a:pathLst>
                <a:path w="3191" h="3192" extrusionOk="0">
                  <a:moveTo>
                    <a:pt x="1596" y="1"/>
                  </a:moveTo>
                  <a:cubicBezTo>
                    <a:pt x="714" y="1"/>
                    <a:pt x="0" y="715"/>
                    <a:pt x="0" y="1596"/>
                  </a:cubicBezTo>
                  <a:cubicBezTo>
                    <a:pt x="0" y="2477"/>
                    <a:pt x="714" y="3192"/>
                    <a:pt x="1596" y="3192"/>
                  </a:cubicBezTo>
                  <a:cubicBezTo>
                    <a:pt x="2477" y="3192"/>
                    <a:pt x="3191" y="2477"/>
                    <a:pt x="3191" y="1596"/>
                  </a:cubicBezTo>
                  <a:cubicBezTo>
                    <a:pt x="3191" y="715"/>
                    <a:pt x="2477" y="1"/>
                    <a:pt x="1596" y="1"/>
                  </a:cubicBezTo>
                  <a:close/>
                </a:path>
              </a:pathLst>
            </a:custGeom>
            <a:solidFill>
              <a:srgbClr val="FFC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002;p88">
              <a:extLst>
                <a:ext uri="{FF2B5EF4-FFF2-40B4-BE49-F238E27FC236}">
                  <a16:creationId xmlns:a16="http://schemas.microsoft.com/office/drawing/2014/main" id="{1B47115F-33EC-9B51-2233-34DCFCBAD59A}"/>
                </a:ext>
              </a:extLst>
            </p:cNvPr>
            <p:cNvSpPr/>
            <p:nvPr/>
          </p:nvSpPr>
          <p:spPr>
            <a:xfrm>
              <a:off x="7382150" y="3733725"/>
              <a:ext cx="255125" cy="51375"/>
            </a:xfrm>
            <a:custGeom>
              <a:avLst/>
              <a:gdLst/>
              <a:ahLst/>
              <a:cxnLst/>
              <a:rect l="l" t="t" r="r" b="b"/>
              <a:pathLst>
                <a:path w="10205" h="2055" extrusionOk="0">
                  <a:moveTo>
                    <a:pt x="9867" y="0"/>
                  </a:moveTo>
                  <a:cubicBezTo>
                    <a:pt x="9837" y="0"/>
                    <a:pt x="9806" y="7"/>
                    <a:pt x="9776" y="20"/>
                  </a:cubicBezTo>
                  <a:cubicBezTo>
                    <a:pt x="7438" y="961"/>
                    <a:pt x="4933" y="1443"/>
                    <a:pt x="2415" y="1443"/>
                  </a:cubicBezTo>
                  <a:cubicBezTo>
                    <a:pt x="1713" y="1443"/>
                    <a:pt x="1011" y="1405"/>
                    <a:pt x="310" y="1330"/>
                  </a:cubicBezTo>
                  <a:cubicBezTo>
                    <a:pt x="300" y="1329"/>
                    <a:pt x="290" y="1328"/>
                    <a:pt x="280" y="1328"/>
                  </a:cubicBezTo>
                  <a:cubicBezTo>
                    <a:pt x="127" y="1328"/>
                    <a:pt x="1" y="1493"/>
                    <a:pt x="1" y="1628"/>
                  </a:cubicBezTo>
                  <a:cubicBezTo>
                    <a:pt x="1" y="1818"/>
                    <a:pt x="144" y="1925"/>
                    <a:pt x="310" y="1937"/>
                  </a:cubicBezTo>
                  <a:cubicBezTo>
                    <a:pt x="1025" y="2015"/>
                    <a:pt x="1744" y="2054"/>
                    <a:pt x="2462" y="2054"/>
                  </a:cubicBezTo>
                  <a:cubicBezTo>
                    <a:pt x="5020" y="2054"/>
                    <a:pt x="7572" y="1561"/>
                    <a:pt x="9943" y="604"/>
                  </a:cubicBezTo>
                  <a:cubicBezTo>
                    <a:pt x="10097" y="544"/>
                    <a:pt x="10205" y="401"/>
                    <a:pt x="10157" y="235"/>
                  </a:cubicBezTo>
                  <a:cubicBezTo>
                    <a:pt x="10119" y="110"/>
                    <a:pt x="9995" y="0"/>
                    <a:pt x="9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003;p88">
              <a:extLst>
                <a:ext uri="{FF2B5EF4-FFF2-40B4-BE49-F238E27FC236}">
                  <a16:creationId xmlns:a16="http://schemas.microsoft.com/office/drawing/2014/main" id="{5A85B917-F68A-8BFF-BF56-800DF241B3D8}"/>
                </a:ext>
              </a:extLst>
            </p:cNvPr>
            <p:cNvSpPr/>
            <p:nvPr/>
          </p:nvSpPr>
          <p:spPr>
            <a:xfrm>
              <a:off x="10057800" y="6682800"/>
              <a:ext cx="673025" cy="342625"/>
            </a:xfrm>
            <a:custGeom>
              <a:avLst/>
              <a:gdLst/>
              <a:ahLst/>
              <a:cxnLst/>
              <a:rect l="l" t="t" r="r" b="b"/>
              <a:pathLst>
                <a:path w="26921" h="13705" extrusionOk="0">
                  <a:moveTo>
                    <a:pt x="15800" y="0"/>
                  </a:moveTo>
                  <a:lnTo>
                    <a:pt x="584" y="691"/>
                  </a:lnTo>
                  <a:cubicBezTo>
                    <a:pt x="226" y="5870"/>
                    <a:pt x="0" y="9240"/>
                    <a:pt x="0" y="9240"/>
                  </a:cubicBezTo>
                  <a:lnTo>
                    <a:pt x="22324" y="13383"/>
                  </a:lnTo>
                  <a:cubicBezTo>
                    <a:pt x="23170" y="13478"/>
                    <a:pt x="24063" y="13562"/>
                    <a:pt x="24872" y="13621"/>
                  </a:cubicBezTo>
                  <a:lnTo>
                    <a:pt x="25742" y="13704"/>
                  </a:lnTo>
                  <a:lnTo>
                    <a:pt x="25694" y="13657"/>
                  </a:lnTo>
                  <a:cubicBezTo>
                    <a:pt x="25813" y="13657"/>
                    <a:pt x="25920" y="13669"/>
                    <a:pt x="26027" y="13669"/>
                  </a:cubicBezTo>
                  <a:cubicBezTo>
                    <a:pt x="26194" y="13669"/>
                    <a:pt x="26361" y="13669"/>
                    <a:pt x="26515" y="13597"/>
                  </a:cubicBezTo>
                  <a:cubicBezTo>
                    <a:pt x="26920" y="13383"/>
                    <a:pt x="26873" y="12680"/>
                    <a:pt x="26504" y="12383"/>
                  </a:cubicBezTo>
                  <a:cubicBezTo>
                    <a:pt x="26145" y="12105"/>
                    <a:pt x="22246" y="8635"/>
                    <a:pt x="21752" y="8635"/>
                  </a:cubicBezTo>
                  <a:cubicBezTo>
                    <a:pt x="21737" y="8635"/>
                    <a:pt x="21726" y="8638"/>
                    <a:pt x="21717" y="8644"/>
                  </a:cubicBezTo>
                  <a:lnTo>
                    <a:pt x="15740" y="3846"/>
                  </a:lnTo>
                  <a:lnTo>
                    <a:pt x="15621" y="3251"/>
                  </a:lnTo>
                  <a:cubicBezTo>
                    <a:pt x="15645" y="2453"/>
                    <a:pt x="15705" y="1346"/>
                    <a:pt x="158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004;p88">
              <a:extLst>
                <a:ext uri="{FF2B5EF4-FFF2-40B4-BE49-F238E27FC236}">
                  <a16:creationId xmlns:a16="http://schemas.microsoft.com/office/drawing/2014/main" id="{823EAA03-5373-49B0-EAC8-0A2CB84AED74}"/>
                </a:ext>
              </a:extLst>
            </p:cNvPr>
            <p:cNvSpPr/>
            <p:nvPr/>
          </p:nvSpPr>
          <p:spPr>
            <a:xfrm>
              <a:off x="10057800" y="6877475"/>
              <a:ext cx="825125" cy="171525"/>
            </a:xfrm>
            <a:custGeom>
              <a:avLst/>
              <a:gdLst/>
              <a:ahLst/>
              <a:cxnLst/>
              <a:rect l="l" t="t" r="r" b="b"/>
              <a:pathLst>
                <a:path w="33005" h="6861" extrusionOk="0">
                  <a:moveTo>
                    <a:pt x="20812" y="0"/>
                  </a:moveTo>
                  <a:lnTo>
                    <a:pt x="18026" y="2858"/>
                  </a:lnTo>
                  <a:cubicBezTo>
                    <a:pt x="17526" y="2880"/>
                    <a:pt x="17017" y="2890"/>
                    <a:pt x="16503" y="2890"/>
                  </a:cubicBezTo>
                  <a:cubicBezTo>
                    <a:pt x="8827" y="2890"/>
                    <a:pt x="0" y="548"/>
                    <a:pt x="0" y="548"/>
                  </a:cubicBezTo>
                  <a:lnTo>
                    <a:pt x="0" y="4691"/>
                  </a:lnTo>
                  <a:cubicBezTo>
                    <a:pt x="0" y="4691"/>
                    <a:pt x="9239" y="6239"/>
                    <a:pt x="16419" y="6679"/>
                  </a:cubicBezTo>
                  <a:cubicBezTo>
                    <a:pt x="18667" y="6814"/>
                    <a:pt x="21042" y="6861"/>
                    <a:pt x="23270" y="6861"/>
                  </a:cubicBezTo>
                  <a:cubicBezTo>
                    <a:pt x="28548" y="6861"/>
                    <a:pt x="33004" y="6596"/>
                    <a:pt x="33004" y="6596"/>
                  </a:cubicBezTo>
                  <a:cubicBezTo>
                    <a:pt x="28420" y="2286"/>
                    <a:pt x="20812" y="0"/>
                    <a:pt x="20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005;p88">
              <a:extLst>
                <a:ext uri="{FF2B5EF4-FFF2-40B4-BE49-F238E27FC236}">
                  <a16:creationId xmlns:a16="http://schemas.microsoft.com/office/drawing/2014/main" id="{1D685B04-D5C5-82B7-1B11-D2C9FA3E4673}"/>
                </a:ext>
              </a:extLst>
            </p:cNvPr>
            <p:cNvSpPr/>
            <p:nvPr/>
          </p:nvSpPr>
          <p:spPr>
            <a:xfrm>
              <a:off x="8882950" y="6588450"/>
              <a:ext cx="666775" cy="381300"/>
            </a:xfrm>
            <a:custGeom>
              <a:avLst/>
              <a:gdLst/>
              <a:ahLst/>
              <a:cxnLst/>
              <a:rect l="l" t="t" r="r" b="b"/>
              <a:pathLst>
                <a:path w="26671" h="15252" extrusionOk="0">
                  <a:moveTo>
                    <a:pt x="1953" y="0"/>
                  </a:moveTo>
                  <a:cubicBezTo>
                    <a:pt x="1322" y="5155"/>
                    <a:pt x="0" y="9418"/>
                    <a:pt x="0" y="9418"/>
                  </a:cubicBezTo>
                  <a:lnTo>
                    <a:pt x="22074" y="14740"/>
                  </a:lnTo>
                  <a:cubicBezTo>
                    <a:pt x="22920" y="14883"/>
                    <a:pt x="23801" y="15026"/>
                    <a:pt x="24610" y="15121"/>
                  </a:cubicBezTo>
                  <a:lnTo>
                    <a:pt x="25480" y="15252"/>
                  </a:lnTo>
                  <a:lnTo>
                    <a:pt x="25480" y="15252"/>
                  </a:lnTo>
                  <a:lnTo>
                    <a:pt x="25432" y="15204"/>
                  </a:lnTo>
                  <a:lnTo>
                    <a:pt x="25432" y="15204"/>
                  </a:lnTo>
                  <a:cubicBezTo>
                    <a:pt x="25539" y="15216"/>
                    <a:pt x="25658" y="15228"/>
                    <a:pt x="25765" y="15228"/>
                  </a:cubicBezTo>
                  <a:cubicBezTo>
                    <a:pt x="25824" y="15233"/>
                    <a:pt x="25886" y="15237"/>
                    <a:pt x="25948" y="15237"/>
                  </a:cubicBezTo>
                  <a:cubicBezTo>
                    <a:pt x="26050" y="15237"/>
                    <a:pt x="26153" y="15225"/>
                    <a:pt x="26242" y="15181"/>
                  </a:cubicBezTo>
                  <a:cubicBezTo>
                    <a:pt x="26670" y="14990"/>
                    <a:pt x="26658" y="14288"/>
                    <a:pt x="26301" y="13978"/>
                  </a:cubicBezTo>
                  <a:cubicBezTo>
                    <a:pt x="25956" y="13679"/>
                    <a:pt x="22080" y="10884"/>
                    <a:pt x="21545" y="10884"/>
                  </a:cubicBezTo>
                  <a:cubicBezTo>
                    <a:pt x="21527" y="10884"/>
                    <a:pt x="21513" y="10888"/>
                    <a:pt x="21503" y="10894"/>
                  </a:cubicBezTo>
                  <a:lnTo>
                    <a:pt x="16014" y="4882"/>
                  </a:lnTo>
                  <a:lnTo>
                    <a:pt x="15931" y="4263"/>
                  </a:lnTo>
                  <a:cubicBezTo>
                    <a:pt x="15990" y="3477"/>
                    <a:pt x="16109" y="2369"/>
                    <a:pt x="16276" y="1036"/>
                  </a:cubicBez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006;p88">
              <a:extLst>
                <a:ext uri="{FF2B5EF4-FFF2-40B4-BE49-F238E27FC236}">
                  <a16:creationId xmlns:a16="http://schemas.microsoft.com/office/drawing/2014/main" id="{294F1FBD-12AF-EAAF-FA4F-EFA8B2092A46}"/>
                </a:ext>
              </a:extLst>
            </p:cNvPr>
            <p:cNvSpPr/>
            <p:nvPr/>
          </p:nvSpPr>
          <p:spPr>
            <a:xfrm>
              <a:off x="8878475" y="6801275"/>
              <a:ext cx="844775" cy="215600"/>
            </a:xfrm>
            <a:custGeom>
              <a:avLst/>
              <a:gdLst/>
              <a:ahLst/>
              <a:cxnLst/>
              <a:rect l="l" t="t" r="r" b="b"/>
              <a:pathLst>
                <a:path w="33791" h="8624" extrusionOk="0">
                  <a:moveTo>
                    <a:pt x="227" y="0"/>
                  </a:moveTo>
                  <a:lnTo>
                    <a:pt x="1" y="4131"/>
                  </a:lnTo>
                  <a:cubicBezTo>
                    <a:pt x="1" y="4131"/>
                    <a:pt x="8764" y="6632"/>
                    <a:pt x="16253" y="7906"/>
                  </a:cubicBezTo>
                  <a:cubicBezTo>
                    <a:pt x="19545" y="8467"/>
                    <a:pt x="23338" y="8624"/>
                    <a:pt x="26553" y="8624"/>
                  </a:cubicBezTo>
                  <a:cubicBezTo>
                    <a:pt x="30639" y="8624"/>
                    <a:pt x="33791" y="8370"/>
                    <a:pt x="33791" y="8370"/>
                  </a:cubicBezTo>
                  <a:cubicBezTo>
                    <a:pt x="27695" y="4108"/>
                    <a:pt x="21039" y="1476"/>
                    <a:pt x="21039" y="1476"/>
                  </a:cubicBezTo>
                  <a:lnTo>
                    <a:pt x="18110" y="3274"/>
                  </a:lnTo>
                  <a:cubicBezTo>
                    <a:pt x="10121" y="3203"/>
                    <a:pt x="227" y="0"/>
                    <a:pt x="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007;p88">
              <a:extLst>
                <a:ext uri="{FF2B5EF4-FFF2-40B4-BE49-F238E27FC236}">
                  <a16:creationId xmlns:a16="http://schemas.microsoft.com/office/drawing/2014/main" id="{89251481-ADD8-07B5-3627-611A5C0C7E66}"/>
                </a:ext>
              </a:extLst>
            </p:cNvPr>
            <p:cNvSpPr/>
            <p:nvPr/>
          </p:nvSpPr>
          <p:spPr>
            <a:xfrm>
              <a:off x="8861800" y="2915075"/>
              <a:ext cx="1801150" cy="3836825"/>
            </a:xfrm>
            <a:custGeom>
              <a:avLst/>
              <a:gdLst/>
              <a:ahLst/>
              <a:cxnLst/>
              <a:rect l="l" t="t" r="r" b="b"/>
              <a:pathLst>
                <a:path w="72046" h="153473" extrusionOk="0">
                  <a:moveTo>
                    <a:pt x="24647" y="0"/>
                  </a:moveTo>
                  <a:lnTo>
                    <a:pt x="11133" y="3417"/>
                  </a:lnTo>
                  <a:cubicBezTo>
                    <a:pt x="11133" y="3417"/>
                    <a:pt x="10014" y="17729"/>
                    <a:pt x="10062" y="27849"/>
                  </a:cubicBezTo>
                  <a:cubicBezTo>
                    <a:pt x="10157" y="44494"/>
                    <a:pt x="9216" y="73283"/>
                    <a:pt x="9216" y="82880"/>
                  </a:cubicBezTo>
                  <a:cubicBezTo>
                    <a:pt x="9216" y="100632"/>
                    <a:pt x="1" y="148245"/>
                    <a:pt x="1" y="148245"/>
                  </a:cubicBezTo>
                  <a:cubicBezTo>
                    <a:pt x="1" y="148245"/>
                    <a:pt x="5607" y="150403"/>
                    <a:pt x="13536" y="150403"/>
                  </a:cubicBezTo>
                  <a:cubicBezTo>
                    <a:pt x="15601" y="150403"/>
                    <a:pt x="17824" y="150257"/>
                    <a:pt x="20146" y="149888"/>
                  </a:cubicBezTo>
                  <a:cubicBezTo>
                    <a:pt x="20146" y="149888"/>
                    <a:pt x="32183" y="95786"/>
                    <a:pt x="32838" y="87178"/>
                  </a:cubicBezTo>
                  <a:cubicBezTo>
                    <a:pt x="33457" y="79260"/>
                    <a:pt x="38101" y="49423"/>
                    <a:pt x="38172" y="34647"/>
                  </a:cubicBezTo>
                  <a:lnTo>
                    <a:pt x="41589" y="34647"/>
                  </a:lnTo>
                  <a:lnTo>
                    <a:pt x="42161" y="34421"/>
                  </a:lnTo>
                  <a:cubicBezTo>
                    <a:pt x="42459" y="50007"/>
                    <a:pt x="47543" y="81403"/>
                    <a:pt x="47543" y="87737"/>
                  </a:cubicBezTo>
                  <a:cubicBezTo>
                    <a:pt x="47543" y="105478"/>
                    <a:pt x="45959" y="152817"/>
                    <a:pt x="45959" y="152817"/>
                  </a:cubicBezTo>
                  <a:cubicBezTo>
                    <a:pt x="45959" y="152817"/>
                    <a:pt x="49331" y="153473"/>
                    <a:pt x="54714" y="153473"/>
                  </a:cubicBezTo>
                  <a:cubicBezTo>
                    <a:pt x="57726" y="153473"/>
                    <a:pt x="61369" y="153267"/>
                    <a:pt x="65402" y="152626"/>
                  </a:cubicBezTo>
                  <a:cubicBezTo>
                    <a:pt x="65402" y="152626"/>
                    <a:pt x="72046" y="91000"/>
                    <a:pt x="72046" y="82380"/>
                  </a:cubicBezTo>
                  <a:cubicBezTo>
                    <a:pt x="72046" y="74819"/>
                    <a:pt x="66569" y="29278"/>
                    <a:pt x="65211" y="19015"/>
                  </a:cubicBezTo>
                  <a:cubicBezTo>
                    <a:pt x="65271" y="18538"/>
                    <a:pt x="65307" y="18062"/>
                    <a:pt x="65307" y="17574"/>
                  </a:cubicBezTo>
                  <a:lnTo>
                    <a:pt x="64795" y="2608"/>
                  </a:lnTo>
                  <a:lnTo>
                    <a:pt x="511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008;p88">
              <a:extLst>
                <a:ext uri="{FF2B5EF4-FFF2-40B4-BE49-F238E27FC236}">
                  <a16:creationId xmlns:a16="http://schemas.microsoft.com/office/drawing/2014/main" id="{178522C6-DAE9-D942-E406-2C7CDAC3F009}"/>
                </a:ext>
              </a:extLst>
            </p:cNvPr>
            <p:cNvSpPr/>
            <p:nvPr/>
          </p:nvSpPr>
          <p:spPr>
            <a:xfrm>
              <a:off x="10081000" y="-36175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" y="0"/>
                  </a:moveTo>
                  <a:cubicBezTo>
                    <a:pt x="13" y="12"/>
                    <a:pt x="13" y="24"/>
                    <a:pt x="13" y="36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FB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009;p88">
              <a:extLst>
                <a:ext uri="{FF2B5EF4-FFF2-40B4-BE49-F238E27FC236}">
                  <a16:creationId xmlns:a16="http://schemas.microsoft.com/office/drawing/2014/main" id="{6CFFC70B-DEA7-6D56-B771-E63732115AB2}"/>
                </a:ext>
              </a:extLst>
            </p:cNvPr>
            <p:cNvSpPr/>
            <p:nvPr/>
          </p:nvSpPr>
          <p:spPr>
            <a:xfrm>
              <a:off x="9385975" y="-31850"/>
              <a:ext cx="852825" cy="1235150"/>
            </a:xfrm>
            <a:custGeom>
              <a:avLst/>
              <a:gdLst/>
              <a:ahLst/>
              <a:cxnLst/>
              <a:rect l="l" t="t" r="r" b="b"/>
              <a:pathLst>
                <a:path w="34113" h="49406" extrusionOk="0">
                  <a:moveTo>
                    <a:pt x="16321" y="0"/>
                  </a:moveTo>
                  <a:cubicBezTo>
                    <a:pt x="10073" y="0"/>
                    <a:pt x="4073" y="2063"/>
                    <a:pt x="2906" y="2256"/>
                  </a:cubicBezTo>
                  <a:cubicBezTo>
                    <a:pt x="2846" y="2506"/>
                    <a:pt x="1572" y="13472"/>
                    <a:pt x="787" y="18579"/>
                  </a:cubicBezTo>
                  <a:cubicBezTo>
                    <a:pt x="1" y="23699"/>
                    <a:pt x="822" y="29474"/>
                    <a:pt x="6418" y="31391"/>
                  </a:cubicBezTo>
                  <a:lnTo>
                    <a:pt x="6371" y="37320"/>
                  </a:lnTo>
                  <a:cubicBezTo>
                    <a:pt x="6311" y="37760"/>
                    <a:pt x="6275" y="38201"/>
                    <a:pt x="6275" y="38641"/>
                  </a:cubicBezTo>
                  <a:cubicBezTo>
                    <a:pt x="6228" y="44535"/>
                    <a:pt x="10966" y="49357"/>
                    <a:pt x="16860" y="49405"/>
                  </a:cubicBezTo>
                  <a:cubicBezTo>
                    <a:pt x="16889" y="49405"/>
                    <a:pt x="16919" y="49405"/>
                    <a:pt x="16948" y="49405"/>
                  </a:cubicBezTo>
                  <a:cubicBezTo>
                    <a:pt x="22801" y="49405"/>
                    <a:pt x="27564" y="44684"/>
                    <a:pt x="27611" y="38820"/>
                  </a:cubicBezTo>
                  <a:cubicBezTo>
                    <a:pt x="27611" y="38332"/>
                    <a:pt x="27576" y="37868"/>
                    <a:pt x="27516" y="37403"/>
                  </a:cubicBezTo>
                  <a:lnTo>
                    <a:pt x="27635" y="23532"/>
                  </a:lnTo>
                  <a:cubicBezTo>
                    <a:pt x="28138" y="23720"/>
                    <a:pt x="28689" y="23833"/>
                    <a:pt x="29255" y="23833"/>
                  </a:cubicBezTo>
                  <a:cubicBezTo>
                    <a:pt x="29374" y="23833"/>
                    <a:pt x="29492" y="23828"/>
                    <a:pt x="29612" y="23818"/>
                  </a:cubicBezTo>
                  <a:cubicBezTo>
                    <a:pt x="32183" y="23628"/>
                    <a:pt x="34112" y="21401"/>
                    <a:pt x="33922" y="18829"/>
                  </a:cubicBezTo>
                  <a:cubicBezTo>
                    <a:pt x="33740" y="16387"/>
                    <a:pt x="31693" y="14518"/>
                    <a:pt x="29271" y="14518"/>
                  </a:cubicBezTo>
                  <a:cubicBezTo>
                    <a:pt x="29155" y="14518"/>
                    <a:pt x="29039" y="14523"/>
                    <a:pt x="28921" y="14531"/>
                  </a:cubicBezTo>
                  <a:cubicBezTo>
                    <a:pt x="28623" y="14555"/>
                    <a:pt x="28338" y="14627"/>
                    <a:pt x="28052" y="14710"/>
                  </a:cubicBezTo>
                  <a:cubicBezTo>
                    <a:pt x="25194" y="15424"/>
                    <a:pt x="25171" y="15615"/>
                    <a:pt x="24897" y="16032"/>
                  </a:cubicBezTo>
                  <a:cubicBezTo>
                    <a:pt x="24895" y="16033"/>
                    <a:pt x="24894" y="16034"/>
                    <a:pt x="24893" y="16034"/>
                  </a:cubicBezTo>
                  <a:lnTo>
                    <a:pt x="24893" y="16034"/>
                  </a:lnTo>
                  <a:cubicBezTo>
                    <a:pt x="24794" y="16034"/>
                    <a:pt x="26826" y="5955"/>
                    <a:pt x="26873" y="3101"/>
                  </a:cubicBezTo>
                  <a:cubicBezTo>
                    <a:pt x="23933" y="748"/>
                    <a:pt x="20082" y="0"/>
                    <a:pt x="16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010;p88">
              <a:extLst>
                <a:ext uri="{FF2B5EF4-FFF2-40B4-BE49-F238E27FC236}">
                  <a16:creationId xmlns:a16="http://schemas.microsoft.com/office/drawing/2014/main" id="{3B645C79-0F52-314E-4762-87A4C502935F}"/>
                </a:ext>
              </a:extLst>
            </p:cNvPr>
            <p:cNvSpPr/>
            <p:nvPr/>
          </p:nvSpPr>
          <p:spPr>
            <a:xfrm>
              <a:off x="9545225" y="752900"/>
              <a:ext cx="158375" cy="154800"/>
            </a:xfrm>
            <a:custGeom>
              <a:avLst/>
              <a:gdLst/>
              <a:ahLst/>
              <a:cxnLst/>
              <a:rect l="l" t="t" r="r" b="b"/>
              <a:pathLst>
                <a:path w="6335" h="6192" extrusionOk="0">
                  <a:moveTo>
                    <a:pt x="48" y="1"/>
                  </a:moveTo>
                  <a:lnTo>
                    <a:pt x="1" y="6192"/>
                  </a:lnTo>
                  <a:lnTo>
                    <a:pt x="6335" y="703"/>
                  </a:lnTo>
                  <a:lnTo>
                    <a:pt x="6335" y="703"/>
                  </a:lnTo>
                  <a:cubicBezTo>
                    <a:pt x="5890" y="737"/>
                    <a:pt x="5459" y="751"/>
                    <a:pt x="5046" y="751"/>
                  </a:cubicBezTo>
                  <a:cubicBezTo>
                    <a:pt x="2100" y="75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49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011;p88">
              <a:extLst>
                <a:ext uri="{FF2B5EF4-FFF2-40B4-BE49-F238E27FC236}">
                  <a16:creationId xmlns:a16="http://schemas.microsoft.com/office/drawing/2014/main" id="{90A12D8C-E7B8-81F8-4181-190160387AC6}"/>
                </a:ext>
              </a:extLst>
            </p:cNvPr>
            <p:cNvSpPr/>
            <p:nvPr/>
          </p:nvSpPr>
          <p:spPr>
            <a:xfrm>
              <a:off x="9477375" y="159275"/>
              <a:ext cx="132225" cy="62525"/>
            </a:xfrm>
            <a:custGeom>
              <a:avLst/>
              <a:gdLst/>
              <a:ahLst/>
              <a:cxnLst/>
              <a:rect l="l" t="t" r="r" b="b"/>
              <a:pathLst>
                <a:path w="5289" h="2501" extrusionOk="0">
                  <a:moveTo>
                    <a:pt x="3807" y="0"/>
                  </a:moveTo>
                  <a:cubicBezTo>
                    <a:pt x="3547" y="0"/>
                    <a:pt x="3288" y="28"/>
                    <a:pt x="3072" y="76"/>
                  </a:cubicBezTo>
                  <a:cubicBezTo>
                    <a:pt x="1893" y="326"/>
                    <a:pt x="0" y="1326"/>
                    <a:pt x="548" y="2195"/>
                  </a:cubicBezTo>
                  <a:cubicBezTo>
                    <a:pt x="680" y="2409"/>
                    <a:pt x="969" y="2501"/>
                    <a:pt x="1302" y="2501"/>
                  </a:cubicBezTo>
                  <a:cubicBezTo>
                    <a:pt x="1359" y="2501"/>
                    <a:pt x="1417" y="2498"/>
                    <a:pt x="1476" y="2493"/>
                  </a:cubicBezTo>
                  <a:cubicBezTo>
                    <a:pt x="2072" y="2445"/>
                    <a:pt x="2560" y="2064"/>
                    <a:pt x="3060" y="1838"/>
                  </a:cubicBezTo>
                  <a:cubicBezTo>
                    <a:pt x="3503" y="1627"/>
                    <a:pt x="3971" y="1518"/>
                    <a:pt x="4371" y="1281"/>
                  </a:cubicBezTo>
                  <a:lnTo>
                    <a:pt x="4371" y="1281"/>
                  </a:lnTo>
                  <a:cubicBezTo>
                    <a:pt x="4858" y="1063"/>
                    <a:pt x="5289" y="772"/>
                    <a:pt x="5024" y="386"/>
                  </a:cubicBezTo>
                  <a:cubicBezTo>
                    <a:pt x="4835" y="109"/>
                    <a:pt x="4320" y="0"/>
                    <a:pt x="3807" y="0"/>
                  </a:cubicBezTo>
                  <a:close/>
                </a:path>
              </a:pathLst>
            </a:custGeom>
            <a:solidFill>
              <a:srgbClr val="FFD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12;p88">
              <a:extLst>
                <a:ext uri="{FF2B5EF4-FFF2-40B4-BE49-F238E27FC236}">
                  <a16:creationId xmlns:a16="http://schemas.microsoft.com/office/drawing/2014/main" id="{562839A8-2BCC-C4D1-EDC1-5DCFBC5B0C2D}"/>
                </a:ext>
              </a:extLst>
            </p:cNvPr>
            <p:cNvSpPr/>
            <p:nvPr/>
          </p:nvSpPr>
          <p:spPr>
            <a:xfrm>
              <a:off x="8940100" y="966325"/>
              <a:ext cx="1652000" cy="2076775"/>
            </a:xfrm>
            <a:custGeom>
              <a:avLst/>
              <a:gdLst/>
              <a:ahLst/>
              <a:cxnLst/>
              <a:rect l="l" t="t" r="r" b="b"/>
              <a:pathLst>
                <a:path w="66080" h="83071" extrusionOk="0">
                  <a:moveTo>
                    <a:pt x="24087" y="0"/>
                  </a:moveTo>
                  <a:cubicBezTo>
                    <a:pt x="15669" y="1024"/>
                    <a:pt x="10478" y="203"/>
                    <a:pt x="2977" y="6644"/>
                  </a:cubicBezTo>
                  <a:cubicBezTo>
                    <a:pt x="0" y="8632"/>
                    <a:pt x="3965" y="18919"/>
                    <a:pt x="4501" y="20241"/>
                  </a:cubicBezTo>
                  <a:lnTo>
                    <a:pt x="12621" y="53828"/>
                  </a:lnTo>
                  <a:lnTo>
                    <a:pt x="8001" y="81594"/>
                  </a:lnTo>
                  <a:cubicBezTo>
                    <a:pt x="8001" y="81594"/>
                    <a:pt x="21015" y="83070"/>
                    <a:pt x="33802" y="83070"/>
                  </a:cubicBezTo>
                  <a:cubicBezTo>
                    <a:pt x="46589" y="83070"/>
                    <a:pt x="61663" y="81236"/>
                    <a:pt x="61663" y="81236"/>
                  </a:cubicBezTo>
                  <a:lnTo>
                    <a:pt x="57460" y="54209"/>
                  </a:lnTo>
                  <a:lnTo>
                    <a:pt x="62187" y="27123"/>
                  </a:lnTo>
                  <a:cubicBezTo>
                    <a:pt x="62734" y="25813"/>
                    <a:pt x="66080" y="9025"/>
                    <a:pt x="63103" y="7025"/>
                  </a:cubicBezTo>
                  <a:cubicBezTo>
                    <a:pt x="56579" y="1620"/>
                    <a:pt x="53828" y="1024"/>
                    <a:pt x="45411" y="0"/>
                  </a:cubicBezTo>
                  <a:cubicBezTo>
                    <a:pt x="45411" y="0"/>
                    <a:pt x="42196" y="5870"/>
                    <a:pt x="34755" y="5906"/>
                  </a:cubicBezTo>
                  <a:cubicBezTo>
                    <a:pt x="27301" y="5870"/>
                    <a:pt x="24087" y="0"/>
                    <a:pt x="24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13;p88">
              <a:extLst>
                <a:ext uri="{FF2B5EF4-FFF2-40B4-BE49-F238E27FC236}">
                  <a16:creationId xmlns:a16="http://schemas.microsoft.com/office/drawing/2014/main" id="{A85046ED-0875-AFCC-C722-29C7C081461E}"/>
                </a:ext>
              </a:extLst>
            </p:cNvPr>
            <p:cNvSpPr/>
            <p:nvPr/>
          </p:nvSpPr>
          <p:spPr>
            <a:xfrm>
              <a:off x="9396400" y="1459525"/>
              <a:ext cx="31875" cy="134275"/>
            </a:xfrm>
            <a:custGeom>
              <a:avLst/>
              <a:gdLst/>
              <a:ahLst/>
              <a:cxnLst/>
              <a:rect l="l" t="t" r="r" b="b"/>
              <a:pathLst>
                <a:path w="1275" h="5371" extrusionOk="0">
                  <a:moveTo>
                    <a:pt x="893" y="1"/>
                  </a:moveTo>
                  <a:lnTo>
                    <a:pt x="893" y="1"/>
                  </a:lnTo>
                  <a:cubicBezTo>
                    <a:pt x="893" y="1"/>
                    <a:pt x="1" y="1787"/>
                    <a:pt x="120" y="5121"/>
                  </a:cubicBezTo>
                  <a:lnTo>
                    <a:pt x="1274" y="5371"/>
                  </a:lnTo>
                  <a:cubicBezTo>
                    <a:pt x="882" y="3835"/>
                    <a:pt x="536" y="1549"/>
                    <a:pt x="893" y="1"/>
                  </a:cubicBezTo>
                  <a:close/>
                </a:path>
              </a:pathLst>
            </a:custGeom>
            <a:solidFill>
              <a:srgbClr val="542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14;p88">
              <a:extLst>
                <a:ext uri="{FF2B5EF4-FFF2-40B4-BE49-F238E27FC236}">
                  <a16:creationId xmlns:a16="http://schemas.microsoft.com/office/drawing/2014/main" id="{3AFECCA6-DF6E-4EF8-F95E-772B054854E5}"/>
                </a:ext>
              </a:extLst>
            </p:cNvPr>
            <p:cNvSpPr/>
            <p:nvPr/>
          </p:nvSpPr>
          <p:spPr>
            <a:xfrm>
              <a:off x="9112150" y="1557475"/>
              <a:ext cx="67150" cy="236425"/>
            </a:xfrm>
            <a:custGeom>
              <a:avLst/>
              <a:gdLst/>
              <a:ahLst/>
              <a:cxnLst/>
              <a:rect l="l" t="t" r="r" b="b"/>
              <a:pathLst>
                <a:path w="2686" h="9457" extrusionOk="0">
                  <a:moveTo>
                    <a:pt x="2298" y="1"/>
                  </a:moveTo>
                  <a:cubicBezTo>
                    <a:pt x="2210" y="1"/>
                    <a:pt x="2124" y="46"/>
                    <a:pt x="2072" y="155"/>
                  </a:cubicBezTo>
                  <a:cubicBezTo>
                    <a:pt x="679" y="2941"/>
                    <a:pt x="0" y="6060"/>
                    <a:pt x="95" y="9180"/>
                  </a:cubicBezTo>
                  <a:cubicBezTo>
                    <a:pt x="101" y="9364"/>
                    <a:pt x="250" y="9457"/>
                    <a:pt x="396" y="9457"/>
                  </a:cubicBezTo>
                  <a:cubicBezTo>
                    <a:pt x="542" y="9457"/>
                    <a:pt x="685" y="9364"/>
                    <a:pt x="679" y="9180"/>
                  </a:cubicBezTo>
                  <a:cubicBezTo>
                    <a:pt x="583" y="6167"/>
                    <a:pt x="1226" y="3143"/>
                    <a:pt x="2572" y="441"/>
                  </a:cubicBezTo>
                  <a:cubicBezTo>
                    <a:pt x="2686" y="212"/>
                    <a:pt x="2488" y="1"/>
                    <a:pt x="2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15;p88">
              <a:extLst>
                <a:ext uri="{FF2B5EF4-FFF2-40B4-BE49-F238E27FC236}">
                  <a16:creationId xmlns:a16="http://schemas.microsoft.com/office/drawing/2014/main" id="{329E2DBA-DD50-A423-B02E-7326F9E9DE6E}"/>
                </a:ext>
              </a:extLst>
            </p:cNvPr>
            <p:cNvSpPr/>
            <p:nvPr/>
          </p:nvSpPr>
          <p:spPr>
            <a:xfrm>
              <a:off x="9365550" y="3042725"/>
              <a:ext cx="308350" cy="302150"/>
            </a:xfrm>
            <a:custGeom>
              <a:avLst/>
              <a:gdLst/>
              <a:ahLst/>
              <a:cxnLst/>
              <a:rect l="l" t="t" r="r" b="b"/>
              <a:pathLst>
                <a:path w="12334" h="12086" extrusionOk="0">
                  <a:moveTo>
                    <a:pt x="11959" y="1"/>
                  </a:moveTo>
                  <a:cubicBezTo>
                    <a:pt x="11840" y="1"/>
                    <a:pt x="11726" y="66"/>
                    <a:pt x="11688" y="216"/>
                  </a:cubicBezTo>
                  <a:cubicBezTo>
                    <a:pt x="10867" y="3705"/>
                    <a:pt x="8724" y="6812"/>
                    <a:pt x="5854" y="8932"/>
                  </a:cubicBezTo>
                  <a:cubicBezTo>
                    <a:pt x="4223" y="10146"/>
                    <a:pt x="2342" y="11027"/>
                    <a:pt x="353" y="11480"/>
                  </a:cubicBezTo>
                  <a:cubicBezTo>
                    <a:pt x="1" y="11568"/>
                    <a:pt x="118" y="12085"/>
                    <a:pt x="440" y="12085"/>
                  </a:cubicBezTo>
                  <a:cubicBezTo>
                    <a:pt x="465" y="12085"/>
                    <a:pt x="492" y="12082"/>
                    <a:pt x="520" y="12075"/>
                  </a:cubicBezTo>
                  <a:cubicBezTo>
                    <a:pt x="4044" y="11265"/>
                    <a:pt x="7211" y="9146"/>
                    <a:pt x="9426" y="6289"/>
                  </a:cubicBezTo>
                  <a:cubicBezTo>
                    <a:pt x="10771" y="4550"/>
                    <a:pt x="11772" y="2538"/>
                    <a:pt x="12284" y="383"/>
                  </a:cubicBezTo>
                  <a:cubicBezTo>
                    <a:pt x="12334" y="153"/>
                    <a:pt x="12141" y="1"/>
                    <a:pt x="11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16;p88">
              <a:extLst>
                <a:ext uri="{FF2B5EF4-FFF2-40B4-BE49-F238E27FC236}">
                  <a16:creationId xmlns:a16="http://schemas.microsoft.com/office/drawing/2014/main" id="{E3FCCD4A-92FD-81A6-5EC2-083505CFCD59}"/>
                </a:ext>
              </a:extLst>
            </p:cNvPr>
            <p:cNvSpPr/>
            <p:nvPr/>
          </p:nvSpPr>
          <p:spPr>
            <a:xfrm>
              <a:off x="9252325" y="3035850"/>
              <a:ext cx="352750" cy="247450"/>
            </a:xfrm>
            <a:custGeom>
              <a:avLst/>
              <a:gdLst/>
              <a:ahLst/>
              <a:cxnLst/>
              <a:rect l="l" t="t" r="r" b="b"/>
              <a:pathLst>
                <a:path w="14110" h="9898" extrusionOk="0">
                  <a:moveTo>
                    <a:pt x="13769" y="1"/>
                  </a:moveTo>
                  <a:cubicBezTo>
                    <a:pt x="13662" y="1"/>
                    <a:pt x="13553" y="46"/>
                    <a:pt x="13514" y="146"/>
                  </a:cubicBezTo>
                  <a:cubicBezTo>
                    <a:pt x="12062" y="3504"/>
                    <a:pt x="9359" y="6206"/>
                    <a:pt x="6073" y="7802"/>
                  </a:cubicBezTo>
                  <a:cubicBezTo>
                    <a:pt x="4311" y="8671"/>
                    <a:pt x="2358" y="9183"/>
                    <a:pt x="394" y="9278"/>
                  </a:cubicBezTo>
                  <a:cubicBezTo>
                    <a:pt x="5" y="9302"/>
                    <a:pt x="1" y="9898"/>
                    <a:pt x="382" y="9898"/>
                  </a:cubicBezTo>
                  <a:cubicBezTo>
                    <a:pt x="386" y="9898"/>
                    <a:pt x="390" y="9897"/>
                    <a:pt x="394" y="9897"/>
                  </a:cubicBezTo>
                  <a:cubicBezTo>
                    <a:pt x="4085" y="9707"/>
                    <a:pt x="7621" y="8135"/>
                    <a:pt x="10324" y="5647"/>
                  </a:cubicBezTo>
                  <a:cubicBezTo>
                    <a:pt x="11907" y="4194"/>
                    <a:pt x="13193" y="2420"/>
                    <a:pt x="14038" y="456"/>
                  </a:cubicBezTo>
                  <a:cubicBezTo>
                    <a:pt x="14110" y="301"/>
                    <a:pt x="14086" y="134"/>
                    <a:pt x="13931" y="39"/>
                  </a:cubicBezTo>
                  <a:cubicBezTo>
                    <a:pt x="13885" y="14"/>
                    <a:pt x="13827" y="1"/>
                    <a:pt x="13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17;p88">
              <a:extLst>
                <a:ext uri="{FF2B5EF4-FFF2-40B4-BE49-F238E27FC236}">
                  <a16:creationId xmlns:a16="http://schemas.microsoft.com/office/drawing/2014/main" id="{BF881D1E-CC90-44E1-68E3-B461130410A5}"/>
                </a:ext>
              </a:extLst>
            </p:cNvPr>
            <p:cNvSpPr/>
            <p:nvPr/>
          </p:nvSpPr>
          <p:spPr>
            <a:xfrm>
              <a:off x="8607600" y="1024925"/>
              <a:ext cx="926925" cy="975475"/>
            </a:xfrm>
            <a:custGeom>
              <a:avLst/>
              <a:gdLst/>
              <a:ahLst/>
              <a:cxnLst/>
              <a:rect l="l" t="t" r="r" b="b"/>
              <a:pathLst>
                <a:path w="37077" h="39019" extrusionOk="0">
                  <a:moveTo>
                    <a:pt x="26038" y="0"/>
                  </a:moveTo>
                  <a:cubicBezTo>
                    <a:pt x="24935" y="0"/>
                    <a:pt x="23782" y="227"/>
                    <a:pt x="22599" y="645"/>
                  </a:cubicBezTo>
                  <a:cubicBezTo>
                    <a:pt x="22051" y="835"/>
                    <a:pt x="21051" y="1050"/>
                    <a:pt x="20527" y="1323"/>
                  </a:cubicBezTo>
                  <a:cubicBezTo>
                    <a:pt x="14062" y="4455"/>
                    <a:pt x="6287" y="12670"/>
                    <a:pt x="1" y="22100"/>
                  </a:cubicBezTo>
                  <a:cubicBezTo>
                    <a:pt x="1" y="22100"/>
                    <a:pt x="4466" y="30887"/>
                    <a:pt x="15253" y="39019"/>
                  </a:cubicBezTo>
                  <a:cubicBezTo>
                    <a:pt x="26838" y="28315"/>
                    <a:pt x="37041" y="19195"/>
                    <a:pt x="37041" y="19195"/>
                  </a:cubicBezTo>
                  <a:lnTo>
                    <a:pt x="37041" y="19195"/>
                  </a:lnTo>
                  <a:lnTo>
                    <a:pt x="32172" y="19254"/>
                  </a:lnTo>
                  <a:cubicBezTo>
                    <a:pt x="33839" y="17790"/>
                    <a:pt x="35101" y="15825"/>
                    <a:pt x="35660" y="13503"/>
                  </a:cubicBezTo>
                  <a:cubicBezTo>
                    <a:pt x="37077" y="7598"/>
                    <a:pt x="34386" y="1800"/>
                    <a:pt x="28540" y="383"/>
                  </a:cubicBezTo>
                  <a:cubicBezTo>
                    <a:pt x="28290" y="323"/>
                    <a:pt x="28040" y="288"/>
                    <a:pt x="27790" y="252"/>
                  </a:cubicBezTo>
                  <a:lnTo>
                    <a:pt x="27778" y="204"/>
                  </a:lnTo>
                  <a:cubicBezTo>
                    <a:pt x="27215" y="67"/>
                    <a:pt x="26634" y="0"/>
                    <a:pt x="26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018;p88">
              <a:extLst>
                <a:ext uri="{FF2B5EF4-FFF2-40B4-BE49-F238E27FC236}">
                  <a16:creationId xmlns:a16="http://schemas.microsoft.com/office/drawing/2014/main" id="{12262C32-2BC7-93A8-3D08-4F1866425AFD}"/>
                </a:ext>
              </a:extLst>
            </p:cNvPr>
            <p:cNvSpPr/>
            <p:nvPr/>
          </p:nvSpPr>
          <p:spPr>
            <a:xfrm>
              <a:off x="9934500" y="3042125"/>
              <a:ext cx="58725" cy="539150"/>
            </a:xfrm>
            <a:custGeom>
              <a:avLst/>
              <a:gdLst/>
              <a:ahLst/>
              <a:cxnLst/>
              <a:rect l="l" t="t" r="r" b="b"/>
              <a:pathLst>
                <a:path w="2349" h="21566" extrusionOk="0">
                  <a:moveTo>
                    <a:pt x="1751" y="1"/>
                  </a:moveTo>
                  <a:cubicBezTo>
                    <a:pt x="1599" y="1"/>
                    <a:pt x="1456" y="99"/>
                    <a:pt x="1467" y="300"/>
                  </a:cubicBezTo>
                  <a:cubicBezTo>
                    <a:pt x="1872" y="5086"/>
                    <a:pt x="1777" y="9908"/>
                    <a:pt x="1182" y="14671"/>
                  </a:cubicBezTo>
                  <a:cubicBezTo>
                    <a:pt x="920" y="16862"/>
                    <a:pt x="539" y="19028"/>
                    <a:pt x="51" y="21183"/>
                  </a:cubicBezTo>
                  <a:cubicBezTo>
                    <a:pt x="0" y="21414"/>
                    <a:pt x="198" y="21566"/>
                    <a:pt x="381" y="21566"/>
                  </a:cubicBezTo>
                  <a:cubicBezTo>
                    <a:pt x="500" y="21566"/>
                    <a:pt x="613" y="21501"/>
                    <a:pt x="646" y="21350"/>
                  </a:cubicBezTo>
                  <a:cubicBezTo>
                    <a:pt x="1694" y="16659"/>
                    <a:pt x="2253" y="11861"/>
                    <a:pt x="2325" y="7063"/>
                  </a:cubicBezTo>
                  <a:cubicBezTo>
                    <a:pt x="2349" y="4801"/>
                    <a:pt x="2277" y="2538"/>
                    <a:pt x="2087" y="300"/>
                  </a:cubicBezTo>
                  <a:cubicBezTo>
                    <a:pt x="2069" y="102"/>
                    <a:pt x="1906" y="1"/>
                    <a:pt x="17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019;p88">
              <a:extLst>
                <a:ext uri="{FF2B5EF4-FFF2-40B4-BE49-F238E27FC236}">
                  <a16:creationId xmlns:a16="http://schemas.microsoft.com/office/drawing/2014/main" id="{86AF2CDF-6603-3F8A-97CD-B1CEF7D68A3C}"/>
                </a:ext>
              </a:extLst>
            </p:cNvPr>
            <p:cNvSpPr/>
            <p:nvPr/>
          </p:nvSpPr>
          <p:spPr>
            <a:xfrm>
              <a:off x="10251575" y="3030075"/>
              <a:ext cx="241925" cy="216325"/>
            </a:xfrm>
            <a:custGeom>
              <a:avLst/>
              <a:gdLst/>
              <a:ahLst/>
              <a:cxnLst/>
              <a:rect l="l" t="t" r="r" b="b"/>
              <a:pathLst>
                <a:path w="9677" h="8653" extrusionOk="0">
                  <a:moveTo>
                    <a:pt x="278" y="1"/>
                  </a:moveTo>
                  <a:cubicBezTo>
                    <a:pt x="231" y="1"/>
                    <a:pt x="184" y="12"/>
                    <a:pt x="143" y="32"/>
                  </a:cubicBezTo>
                  <a:cubicBezTo>
                    <a:pt x="12" y="115"/>
                    <a:pt x="0" y="258"/>
                    <a:pt x="60" y="389"/>
                  </a:cubicBezTo>
                  <a:cubicBezTo>
                    <a:pt x="1548" y="3818"/>
                    <a:pt x="4394" y="6628"/>
                    <a:pt x="7823" y="8104"/>
                  </a:cubicBezTo>
                  <a:cubicBezTo>
                    <a:pt x="8287" y="8307"/>
                    <a:pt x="8763" y="8485"/>
                    <a:pt x="9251" y="8640"/>
                  </a:cubicBezTo>
                  <a:cubicBezTo>
                    <a:pt x="9279" y="8648"/>
                    <a:pt x="9305" y="8652"/>
                    <a:pt x="9330" y="8652"/>
                  </a:cubicBezTo>
                  <a:cubicBezTo>
                    <a:pt x="9592" y="8652"/>
                    <a:pt x="9676" y="8227"/>
                    <a:pt x="9382" y="8140"/>
                  </a:cubicBezTo>
                  <a:cubicBezTo>
                    <a:pt x="5822" y="7033"/>
                    <a:pt x="2774" y="4473"/>
                    <a:pt x="1012" y="1187"/>
                  </a:cubicBezTo>
                  <a:cubicBezTo>
                    <a:pt x="822" y="842"/>
                    <a:pt x="655" y="484"/>
                    <a:pt x="500" y="127"/>
                  </a:cubicBezTo>
                  <a:cubicBezTo>
                    <a:pt x="461" y="41"/>
                    <a:pt x="370" y="1"/>
                    <a:pt x="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020;p88">
              <a:extLst>
                <a:ext uri="{FF2B5EF4-FFF2-40B4-BE49-F238E27FC236}">
                  <a16:creationId xmlns:a16="http://schemas.microsoft.com/office/drawing/2014/main" id="{6F04A846-A570-ECDB-868C-597BDBE59FCA}"/>
                </a:ext>
              </a:extLst>
            </p:cNvPr>
            <p:cNvSpPr/>
            <p:nvPr/>
          </p:nvSpPr>
          <p:spPr>
            <a:xfrm>
              <a:off x="10327300" y="3008525"/>
              <a:ext cx="165000" cy="138750"/>
            </a:xfrm>
            <a:custGeom>
              <a:avLst/>
              <a:gdLst/>
              <a:ahLst/>
              <a:cxnLst/>
              <a:rect l="l" t="t" r="r" b="b"/>
              <a:pathLst>
                <a:path w="6600" h="5550" extrusionOk="0">
                  <a:moveTo>
                    <a:pt x="345" y="1"/>
                  </a:moveTo>
                  <a:cubicBezTo>
                    <a:pt x="181" y="1"/>
                    <a:pt x="0" y="189"/>
                    <a:pt x="91" y="394"/>
                  </a:cubicBezTo>
                  <a:cubicBezTo>
                    <a:pt x="1269" y="2930"/>
                    <a:pt x="3567" y="4656"/>
                    <a:pt x="6175" y="5537"/>
                  </a:cubicBezTo>
                  <a:cubicBezTo>
                    <a:pt x="6203" y="5546"/>
                    <a:pt x="6230" y="5550"/>
                    <a:pt x="6255" y="5550"/>
                  </a:cubicBezTo>
                  <a:cubicBezTo>
                    <a:pt x="6516" y="5550"/>
                    <a:pt x="6600" y="5135"/>
                    <a:pt x="6318" y="5037"/>
                  </a:cubicBezTo>
                  <a:cubicBezTo>
                    <a:pt x="5044" y="4621"/>
                    <a:pt x="3853" y="3989"/>
                    <a:pt x="2829" y="3132"/>
                  </a:cubicBezTo>
                  <a:cubicBezTo>
                    <a:pt x="1853" y="2311"/>
                    <a:pt x="1067" y="1287"/>
                    <a:pt x="531" y="132"/>
                  </a:cubicBezTo>
                  <a:cubicBezTo>
                    <a:pt x="490" y="39"/>
                    <a:pt x="420" y="1"/>
                    <a:pt x="3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021;p88">
              <a:extLst>
                <a:ext uri="{FF2B5EF4-FFF2-40B4-BE49-F238E27FC236}">
                  <a16:creationId xmlns:a16="http://schemas.microsoft.com/office/drawing/2014/main" id="{7EC0A2C1-2968-9190-CCA5-C39C1C1315D1}"/>
                </a:ext>
              </a:extLst>
            </p:cNvPr>
            <p:cNvSpPr/>
            <p:nvPr/>
          </p:nvSpPr>
          <p:spPr>
            <a:xfrm>
              <a:off x="9838425" y="3100800"/>
              <a:ext cx="79800" cy="79800"/>
            </a:xfrm>
            <a:custGeom>
              <a:avLst/>
              <a:gdLst/>
              <a:ahLst/>
              <a:cxnLst/>
              <a:rect l="l" t="t" r="r" b="b"/>
              <a:pathLst>
                <a:path w="3192" h="3192" extrusionOk="0">
                  <a:moveTo>
                    <a:pt x="1596" y="1"/>
                  </a:moveTo>
                  <a:cubicBezTo>
                    <a:pt x="715" y="1"/>
                    <a:pt x="0" y="715"/>
                    <a:pt x="0" y="1596"/>
                  </a:cubicBezTo>
                  <a:cubicBezTo>
                    <a:pt x="0" y="2477"/>
                    <a:pt x="715" y="3192"/>
                    <a:pt x="1596" y="3192"/>
                  </a:cubicBezTo>
                  <a:cubicBezTo>
                    <a:pt x="2477" y="3192"/>
                    <a:pt x="3191" y="2477"/>
                    <a:pt x="3191" y="1596"/>
                  </a:cubicBezTo>
                  <a:cubicBezTo>
                    <a:pt x="3191" y="715"/>
                    <a:pt x="2477" y="1"/>
                    <a:pt x="1596" y="1"/>
                  </a:cubicBezTo>
                  <a:close/>
                </a:path>
              </a:pathLst>
            </a:custGeom>
            <a:solidFill>
              <a:srgbClr val="FFC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022;p88">
              <a:extLst>
                <a:ext uri="{FF2B5EF4-FFF2-40B4-BE49-F238E27FC236}">
                  <a16:creationId xmlns:a16="http://schemas.microsoft.com/office/drawing/2014/main" id="{CAC42B79-4F2F-EEA7-417E-DBBFB912E924}"/>
                </a:ext>
              </a:extLst>
            </p:cNvPr>
            <p:cNvSpPr/>
            <p:nvPr/>
          </p:nvSpPr>
          <p:spPr>
            <a:xfrm>
              <a:off x="9778600" y="3733725"/>
              <a:ext cx="255100" cy="51375"/>
            </a:xfrm>
            <a:custGeom>
              <a:avLst/>
              <a:gdLst/>
              <a:ahLst/>
              <a:cxnLst/>
              <a:rect l="l" t="t" r="r" b="b"/>
              <a:pathLst>
                <a:path w="10204" h="2055" extrusionOk="0">
                  <a:moveTo>
                    <a:pt x="9866" y="0"/>
                  </a:moveTo>
                  <a:cubicBezTo>
                    <a:pt x="9836" y="0"/>
                    <a:pt x="9805" y="7"/>
                    <a:pt x="9775" y="20"/>
                  </a:cubicBezTo>
                  <a:cubicBezTo>
                    <a:pt x="7428" y="961"/>
                    <a:pt x="4929" y="1443"/>
                    <a:pt x="2413" y="1443"/>
                  </a:cubicBezTo>
                  <a:cubicBezTo>
                    <a:pt x="1712" y="1443"/>
                    <a:pt x="1010" y="1405"/>
                    <a:pt x="310" y="1330"/>
                  </a:cubicBezTo>
                  <a:cubicBezTo>
                    <a:pt x="300" y="1329"/>
                    <a:pt x="289" y="1328"/>
                    <a:pt x="279" y="1328"/>
                  </a:cubicBezTo>
                  <a:cubicBezTo>
                    <a:pt x="126" y="1328"/>
                    <a:pt x="0" y="1493"/>
                    <a:pt x="0" y="1628"/>
                  </a:cubicBezTo>
                  <a:cubicBezTo>
                    <a:pt x="0" y="1818"/>
                    <a:pt x="143" y="1925"/>
                    <a:pt x="310" y="1937"/>
                  </a:cubicBezTo>
                  <a:cubicBezTo>
                    <a:pt x="1022" y="2015"/>
                    <a:pt x="1738" y="2054"/>
                    <a:pt x="2455" y="2054"/>
                  </a:cubicBezTo>
                  <a:cubicBezTo>
                    <a:pt x="5007" y="2054"/>
                    <a:pt x="7562" y="1561"/>
                    <a:pt x="9942" y="604"/>
                  </a:cubicBezTo>
                  <a:cubicBezTo>
                    <a:pt x="10097" y="544"/>
                    <a:pt x="10204" y="401"/>
                    <a:pt x="10156" y="235"/>
                  </a:cubicBezTo>
                  <a:cubicBezTo>
                    <a:pt x="10118" y="110"/>
                    <a:pt x="9994" y="0"/>
                    <a:pt x="98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023;p88">
              <a:extLst>
                <a:ext uri="{FF2B5EF4-FFF2-40B4-BE49-F238E27FC236}">
                  <a16:creationId xmlns:a16="http://schemas.microsoft.com/office/drawing/2014/main" id="{7355EBAA-0004-1DB6-83E0-A0E4AC2AA947}"/>
                </a:ext>
              </a:extLst>
            </p:cNvPr>
            <p:cNvSpPr/>
            <p:nvPr/>
          </p:nvSpPr>
          <p:spPr>
            <a:xfrm>
              <a:off x="9231575" y="-491775"/>
              <a:ext cx="1054375" cy="788425"/>
            </a:xfrm>
            <a:custGeom>
              <a:avLst/>
              <a:gdLst/>
              <a:ahLst/>
              <a:cxnLst/>
              <a:rect l="l" t="t" r="r" b="b"/>
              <a:pathLst>
                <a:path w="42175" h="31537" extrusionOk="0">
                  <a:moveTo>
                    <a:pt x="22356" y="0"/>
                  </a:moveTo>
                  <a:cubicBezTo>
                    <a:pt x="21322" y="0"/>
                    <a:pt x="20306" y="248"/>
                    <a:pt x="19428" y="805"/>
                  </a:cubicBezTo>
                  <a:cubicBezTo>
                    <a:pt x="16904" y="2425"/>
                    <a:pt x="15476" y="4996"/>
                    <a:pt x="12785" y="6282"/>
                  </a:cubicBezTo>
                  <a:cubicBezTo>
                    <a:pt x="11884" y="6717"/>
                    <a:pt x="10880" y="6826"/>
                    <a:pt x="9848" y="6826"/>
                  </a:cubicBezTo>
                  <a:cubicBezTo>
                    <a:pt x="8796" y="6826"/>
                    <a:pt x="7714" y="6712"/>
                    <a:pt x="6683" y="6712"/>
                  </a:cubicBezTo>
                  <a:cubicBezTo>
                    <a:pt x="5371" y="6712"/>
                    <a:pt x="4140" y="6897"/>
                    <a:pt x="3153" y="7735"/>
                  </a:cubicBezTo>
                  <a:cubicBezTo>
                    <a:pt x="1224" y="9378"/>
                    <a:pt x="1581" y="12426"/>
                    <a:pt x="2355" y="14831"/>
                  </a:cubicBezTo>
                  <a:cubicBezTo>
                    <a:pt x="3141" y="17224"/>
                    <a:pt x="4165" y="19879"/>
                    <a:pt x="3105" y="22177"/>
                  </a:cubicBezTo>
                  <a:cubicBezTo>
                    <a:pt x="2569" y="23320"/>
                    <a:pt x="1569" y="24213"/>
                    <a:pt x="1117" y="25404"/>
                  </a:cubicBezTo>
                  <a:cubicBezTo>
                    <a:pt x="0" y="28412"/>
                    <a:pt x="3338" y="31537"/>
                    <a:pt x="6551" y="31537"/>
                  </a:cubicBezTo>
                  <a:cubicBezTo>
                    <a:pt x="6593" y="31537"/>
                    <a:pt x="6635" y="31536"/>
                    <a:pt x="6677" y="31535"/>
                  </a:cubicBezTo>
                  <a:cubicBezTo>
                    <a:pt x="9915" y="31452"/>
                    <a:pt x="12713" y="29309"/>
                    <a:pt x="15237" y="27273"/>
                  </a:cubicBezTo>
                  <a:cubicBezTo>
                    <a:pt x="17773" y="25225"/>
                    <a:pt x="20548" y="23082"/>
                    <a:pt x="23798" y="22975"/>
                  </a:cubicBezTo>
                  <a:cubicBezTo>
                    <a:pt x="23883" y="22972"/>
                    <a:pt x="23967" y="22971"/>
                    <a:pt x="24052" y="22971"/>
                  </a:cubicBezTo>
                  <a:cubicBezTo>
                    <a:pt x="26886" y="22971"/>
                    <a:pt x="29562" y="24480"/>
                    <a:pt x="32406" y="24642"/>
                  </a:cubicBezTo>
                  <a:cubicBezTo>
                    <a:pt x="32542" y="24649"/>
                    <a:pt x="32677" y="24652"/>
                    <a:pt x="32812" y="24652"/>
                  </a:cubicBezTo>
                  <a:cubicBezTo>
                    <a:pt x="37376" y="24652"/>
                    <a:pt x="41613" y="20601"/>
                    <a:pt x="41729" y="16021"/>
                  </a:cubicBezTo>
                  <a:lnTo>
                    <a:pt x="41729" y="16021"/>
                  </a:lnTo>
                  <a:lnTo>
                    <a:pt x="41561" y="16860"/>
                  </a:lnTo>
                  <a:lnTo>
                    <a:pt x="41561" y="16860"/>
                  </a:lnTo>
                  <a:cubicBezTo>
                    <a:pt x="42175" y="13537"/>
                    <a:pt x="39922" y="9910"/>
                    <a:pt x="36657" y="9009"/>
                  </a:cubicBezTo>
                  <a:cubicBezTo>
                    <a:pt x="35716" y="8747"/>
                    <a:pt x="34728" y="8687"/>
                    <a:pt x="33835" y="8330"/>
                  </a:cubicBezTo>
                  <a:cubicBezTo>
                    <a:pt x="32097" y="7628"/>
                    <a:pt x="31680" y="7056"/>
                    <a:pt x="30597" y="5544"/>
                  </a:cubicBezTo>
                  <a:cubicBezTo>
                    <a:pt x="29299" y="3722"/>
                    <a:pt x="27799" y="1960"/>
                    <a:pt x="25834" y="901"/>
                  </a:cubicBezTo>
                  <a:cubicBezTo>
                    <a:pt x="24774" y="332"/>
                    <a:pt x="23552" y="0"/>
                    <a:pt x="22356" y="0"/>
                  </a:cubicBez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024;p88">
              <a:extLst>
                <a:ext uri="{FF2B5EF4-FFF2-40B4-BE49-F238E27FC236}">
                  <a16:creationId xmlns:a16="http://schemas.microsoft.com/office/drawing/2014/main" id="{1C583AAA-BAC1-FA01-E8FE-76C21BE895BB}"/>
                </a:ext>
              </a:extLst>
            </p:cNvPr>
            <p:cNvSpPr/>
            <p:nvPr/>
          </p:nvSpPr>
          <p:spPr>
            <a:xfrm>
              <a:off x="6616300" y="-359425"/>
              <a:ext cx="1160875" cy="1077575"/>
            </a:xfrm>
            <a:custGeom>
              <a:avLst/>
              <a:gdLst/>
              <a:ahLst/>
              <a:cxnLst/>
              <a:rect l="l" t="t" r="r" b="b"/>
              <a:pathLst>
                <a:path w="46435" h="43103" extrusionOk="0">
                  <a:moveTo>
                    <a:pt x="30237" y="0"/>
                  </a:moveTo>
                  <a:cubicBezTo>
                    <a:pt x="24377" y="0"/>
                    <a:pt x="18536" y="2168"/>
                    <a:pt x="13823" y="5703"/>
                  </a:cubicBezTo>
                  <a:cubicBezTo>
                    <a:pt x="11073" y="7775"/>
                    <a:pt x="8573" y="10418"/>
                    <a:pt x="7561" y="13716"/>
                  </a:cubicBezTo>
                  <a:cubicBezTo>
                    <a:pt x="6918" y="15811"/>
                    <a:pt x="6906" y="18074"/>
                    <a:pt x="6227" y="20157"/>
                  </a:cubicBezTo>
                  <a:cubicBezTo>
                    <a:pt x="5417" y="22610"/>
                    <a:pt x="3727" y="25956"/>
                    <a:pt x="2381" y="28158"/>
                  </a:cubicBezTo>
                  <a:cubicBezTo>
                    <a:pt x="1036" y="30373"/>
                    <a:pt x="0" y="33016"/>
                    <a:pt x="679" y="35516"/>
                  </a:cubicBezTo>
                  <a:cubicBezTo>
                    <a:pt x="1210" y="37439"/>
                    <a:pt x="3155" y="38995"/>
                    <a:pt x="5027" y="38995"/>
                  </a:cubicBezTo>
                  <a:cubicBezTo>
                    <a:pt x="5590" y="38995"/>
                    <a:pt x="6147" y="38854"/>
                    <a:pt x="6656" y="38540"/>
                  </a:cubicBezTo>
                  <a:cubicBezTo>
                    <a:pt x="7656" y="40945"/>
                    <a:pt x="10013" y="42731"/>
                    <a:pt x="12609" y="43053"/>
                  </a:cubicBezTo>
                  <a:cubicBezTo>
                    <a:pt x="12885" y="43086"/>
                    <a:pt x="13163" y="43102"/>
                    <a:pt x="13441" y="43102"/>
                  </a:cubicBezTo>
                  <a:cubicBezTo>
                    <a:pt x="15760" y="43102"/>
                    <a:pt x="18074" y="41972"/>
                    <a:pt x="19467" y="40100"/>
                  </a:cubicBezTo>
                  <a:cubicBezTo>
                    <a:pt x="20137" y="40770"/>
                    <a:pt x="20990" y="41063"/>
                    <a:pt x="21880" y="41063"/>
                  </a:cubicBezTo>
                  <a:cubicBezTo>
                    <a:pt x="23885" y="41063"/>
                    <a:pt x="26083" y="39579"/>
                    <a:pt x="26825" y="37576"/>
                  </a:cubicBezTo>
                  <a:cubicBezTo>
                    <a:pt x="27885" y="34671"/>
                    <a:pt x="26861" y="30182"/>
                    <a:pt x="25694" y="27325"/>
                  </a:cubicBezTo>
                  <a:cubicBezTo>
                    <a:pt x="24515" y="24467"/>
                    <a:pt x="23158" y="21479"/>
                    <a:pt x="23575" y="18431"/>
                  </a:cubicBezTo>
                  <a:lnTo>
                    <a:pt x="23575" y="18431"/>
                  </a:lnTo>
                  <a:cubicBezTo>
                    <a:pt x="24008" y="18908"/>
                    <a:pt x="24916" y="19416"/>
                    <a:pt x="25808" y="19416"/>
                  </a:cubicBezTo>
                  <a:cubicBezTo>
                    <a:pt x="26606" y="19416"/>
                    <a:pt x="27391" y="19009"/>
                    <a:pt x="27813" y="17812"/>
                  </a:cubicBezTo>
                  <a:cubicBezTo>
                    <a:pt x="28391" y="18390"/>
                    <a:pt x="29194" y="18713"/>
                    <a:pt x="29943" y="18713"/>
                  </a:cubicBezTo>
                  <a:cubicBezTo>
                    <a:pt x="30998" y="18713"/>
                    <a:pt x="31943" y="18069"/>
                    <a:pt x="31992" y="16585"/>
                  </a:cubicBezTo>
                  <a:cubicBezTo>
                    <a:pt x="32799" y="17598"/>
                    <a:pt x="33728" y="18127"/>
                    <a:pt x="34639" y="18127"/>
                  </a:cubicBezTo>
                  <a:cubicBezTo>
                    <a:pt x="35571" y="18127"/>
                    <a:pt x="36485" y="17574"/>
                    <a:pt x="37231" y="16419"/>
                  </a:cubicBezTo>
                  <a:cubicBezTo>
                    <a:pt x="38041" y="17306"/>
                    <a:pt x="38773" y="17613"/>
                    <a:pt x="39397" y="17613"/>
                  </a:cubicBezTo>
                  <a:cubicBezTo>
                    <a:pt x="40791" y="17613"/>
                    <a:pt x="41648" y="16085"/>
                    <a:pt x="41648" y="16085"/>
                  </a:cubicBezTo>
                  <a:cubicBezTo>
                    <a:pt x="42479" y="17682"/>
                    <a:pt x="43413" y="18279"/>
                    <a:pt x="44235" y="18279"/>
                  </a:cubicBezTo>
                  <a:cubicBezTo>
                    <a:pt x="45356" y="18279"/>
                    <a:pt x="46270" y="17168"/>
                    <a:pt x="46435" y="15966"/>
                  </a:cubicBezTo>
                  <a:lnTo>
                    <a:pt x="45470" y="6167"/>
                  </a:lnTo>
                  <a:cubicBezTo>
                    <a:pt x="42339" y="3072"/>
                    <a:pt x="38160" y="964"/>
                    <a:pt x="33790" y="274"/>
                  </a:cubicBezTo>
                  <a:cubicBezTo>
                    <a:pt x="32611" y="89"/>
                    <a:pt x="31424" y="0"/>
                    <a:pt x="30237" y="0"/>
                  </a:cubicBezTo>
                  <a:close/>
                </a:path>
              </a:pathLst>
            </a:custGeom>
            <a:solidFill>
              <a:srgbClr val="F09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025;p88">
              <a:extLst>
                <a:ext uri="{FF2B5EF4-FFF2-40B4-BE49-F238E27FC236}">
                  <a16:creationId xmlns:a16="http://schemas.microsoft.com/office/drawing/2014/main" id="{7C547E97-B985-4A0D-56FC-357DF572B23F}"/>
                </a:ext>
              </a:extLst>
            </p:cNvPr>
            <p:cNvSpPr/>
            <p:nvPr/>
          </p:nvSpPr>
          <p:spPr>
            <a:xfrm>
              <a:off x="6577600" y="2038600"/>
              <a:ext cx="4093675" cy="598231"/>
            </a:xfrm>
            <a:custGeom>
              <a:avLst/>
              <a:gdLst/>
              <a:ahLst/>
              <a:cxnLst/>
              <a:rect l="l" t="t" r="r" b="b"/>
              <a:pathLst>
                <a:path w="163747" h="22901" extrusionOk="0">
                  <a:moveTo>
                    <a:pt x="132014" y="1"/>
                  </a:moveTo>
                  <a:cubicBezTo>
                    <a:pt x="98588" y="1"/>
                    <a:pt x="65159" y="9575"/>
                    <a:pt x="31733" y="9575"/>
                  </a:cubicBezTo>
                  <a:cubicBezTo>
                    <a:pt x="21155" y="9575"/>
                    <a:pt x="10578" y="8616"/>
                    <a:pt x="0" y="6092"/>
                  </a:cubicBezTo>
                  <a:lnTo>
                    <a:pt x="0" y="6092"/>
                  </a:lnTo>
                  <a:cubicBezTo>
                    <a:pt x="512" y="10497"/>
                    <a:pt x="1024" y="14914"/>
                    <a:pt x="1536" y="19331"/>
                  </a:cubicBezTo>
                  <a:cubicBezTo>
                    <a:pt x="12195" y="21925"/>
                    <a:pt x="22853" y="22900"/>
                    <a:pt x="33511" y="22900"/>
                  </a:cubicBezTo>
                  <a:cubicBezTo>
                    <a:pt x="65757" y="22900"/>
                    <a:pt x="98000" y="13976"/>
                    <a:pt x="130242" y="13976"/>
                  </a:cubicBezTo>
                  <a:cubicBezTo>
                    <a:pt x="140898" y="13976"/>
                    <a:pt x="151555" y="14951"/>
                    <a:pt x="162211" y="17545"/>
                  </a:cubicBezTo>
                  <a:cubicBezTo>
                    <a:pt x="162723" y="12854"/>
                    <a:pt x="163235" y="8175"/>
                    <a:pt x="163747" y="3484"/>
                  </a:cubicBezTo>
                  <a:cubicBezTo>
                    <a:pt x="153170" y="960"/>
                    <a:pt x="142592" y="1"/>
                    <a:pt x="132014" y="1"/>
                  </a:cubicBezTo>
                  <a:close/>
                </a:path>
              </a:pathLst>
            </a:custGeom>
            <a:solidFill>
              <a:srgbClr val="F84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026;p88">
              <a:extLst>
                <a:ext uri="{FF2B5EF4-FFF2-40B4-BE49-F238E27FC236}">
                  <a16:creationId xmlns:a16="http://schemas.microsoft.com/office/drawing/2014/main" id="{9B150317-48B4-8309-D39C-B111F408F564}"/>
                </a:ext>
              </a:extLst>
            </p:cNvPr>
            <p:cNvSpPr/>
            <p:nvPr/>
          </p:nvSpPr>
          <p:spPr>
            <a:xfrm>
              <a:off x="6616000" y="2388000"/>
              <a:ext cx="4016900" cy="556375"/>
            </a:xfrm>
            <a:custGeom>
              <a:avLst/>
              <a:gdLst/>
              <a:ahLst/>
              <a:cxnLst/>
              <a:rect l="l" t="t" r="r" b="b"/>
              <a:pathLst>
                <a:path w="160676" h="22255" extrusionOk="0">
                  <a:moveTo>
                    <a:pt x="128706" y="0"/>
                  </a:moveTo>
                  <a:cubicBezTo>
                    <a:pt x="96464" y="0"/>
                    <a:pt x="64221" y="8924"/>
                    <a:pt x="31975" y="8924"/>
                  </a:cubicBezTo>
                  <a:cubicBezTo>
                    <a:pt x="21317" y="8924"/>
                    <a:pt x="10659" y="7949"/>
                    <a:pt x="0" y="5355"/>
                  </a:cubicBezTo>
                  <a:lnTo>
                    <a:pt x="0" y="5355"/>
                  </a:lnTo>
                  <a:lnTo>
                    <a:pt x="1548" y="18595"/>
                  </a:lnTo>
                  <a:cubicBezTo>
                    <a:pt x="12289" y="21263"/>
                    <a:pt x="23029" y="22254"/>
                    <a:pt x="33769" y="22254"/>
                  </a:cubicBezTo>
                  <a:cubicBezTo>
                    <a:pt x="64816" y="22254"/>
                    <a:pt x="95860" y="13971"/>
                    <a:pt x="126907" y="13971"/>
                  </a:cubicBezTo>
                  <a:cubicBezTo>
                    <a:pt x="137646" y="13971"/>
                    <a:pt x="148387" y="14962"/>
                    <a:pt x="159127" y="17631"/>
                  </a:cubicBezTo>
                  <a:cubicBezTo>
                    <a:pt x="159639" y="12940"/>
                    <a:pt x="160151" y="8260"/>
                    <a:pt x="160675" y="3569"/>
                  </a:cubicBezTo>
                  <a:cubicBezTo>
                    <a:pt x="150019" y="975"/>
                    <a:pt x="139362" y="0"/>
                    <a:pt x="128706" y="0"/>
                  </a:cubicBezTo>
                  <a:close/>
                </a:path>
              </a:pathLst>
            </a:custGeom>
            <a:solidFill>
              <a:srgbClr val="FF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027;p88">
              <a:extLst>
                <a:ext uri="{FF2B5EF4-FFF2-40B4-BE49-F238E27FC236}">
                  <a16:creationId xmlns:a16="http://schemas.microsoft.com/office/drawing/2014/main" id="{944B5AE6-0E74-FF80-7852-5144D6D29597}"/>
                </a:ext>
              </a:extLst>
            </p:cNvPr>
            <p:cNvSpPr/>
            <p:nvPr/>
          </p:nvSpPr>
          <p:spPr>
            <a:xfrm>
              <a:off x="6654700" y="2721350"/>
              <a:ext cx="3939500" cy="556393"/>
            </a:xfrm>
            <a:custGeom>
              <a:avLst/>
              <a:gdLst/>
              <a:ahLst/>
              <a:cxnLst/>
              <a:rect l="l" t="t" r="r" b="b"/>
              <a:pathLst>
                <a:path w="157580" h="21618" extrusionOk="0">
                  <a:moveTo>
                    <a:pt x="125359" y="0"/>
                  </a:moveTo>
                  <a:cubicBezTo>
                    <a:pt x="94312" y="0"/>
                    <a:pt x="63268" y="8283"/>
                    <a:pt x="32221" y="8283"/>
                  </a:cubicBezTo>
                  <a:cubicBezTo>
                    <a:pt x="21481" y="8283"/>
                    <a:pt x="10741" y="7292"/>
                    <a:pt x="0" y="4624"/>
                  </a:cubicBezTo>
                  <a:lnTo>
                    <a:pt x="0" y="4624"/>
                  </a:lnTo>
                  <a:cubicBezTo>
                    <a:pt x="512" y="9041"/>
                    <a:pt x="1036" y="13458"/>
                    <a:pt x="1548" y="17864"/>
                  </a:cubicBezTo>
                  <a:cubicBezTo>
                    <a:pt x="12376" y="20610"/>
                    <a:pt x="23204" y="21618"/>
                    <a:pt x="34032" y="21618"/>
                  </a:cubicBezTo>
                  <a:cubicBezTo>
                    <a:pt x="63871" y="21618"/>
                    <a:pt x="93709" y="13967"/>
                    <a:pt x="123547" y="13967"/>
                  </a:cubicBezTo>
                  <a:cubicBezTo>
                    <a:pt x="134375" y="13967"/>
                    <a:pt x="145203" y="14974"/>
                    <a:pt x="156031" y="17721"/>
                  </a:cubicBezTo>
                  <a:cubicBezTo>
                    <a:pt x="156543" y="13030"/>
                    <a:pt x="157067" y="8351"/>
                    <a:pt x="157579" y="3660"/>
                  </a:cubicBezTo>
                  <a:cubicBezTo>
                    <a:pt x="146839" y="991"/>
                    <a:pt x="136098" y="0"/>
                    <a:pt x="125359" y="0"/>
                  </a:cubicBezTo>
                  <a:close/>
                </a:path>
              </a:pathLst>
            </a:custGeom>
            <a:solidFill>
              <a:srgbClr val="FE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28;p88">
              <a:extLst>
                <a:ext uri="{FF2B5EF4-FFF2-40B4-BE49-F238E27FC236}">
                  <a16:creationId xmlns:a16="http://schemas.microsoft.com/office/drawing/2014/main" id="{F53EDA1C-435A-112E-1173-2A2E5C58B418}"/>
                </a:ext>
              </a:extLst>
            </p:cNvPr>
            <p:cNvSpPr/>
            <p:nvPr/>
          </p:nvSpPr>
          <p:spPr>
            <a:xfrm>
              <a:off x="6693375" y="3072250"/>
              <a:ext cx="3862125" cy="539149"/>
            </a:xfrm>
            <a:custGeom>
              <a:avLst/>
              <a:gdLst/>
              <a:ahLst/>
              <a:cxnLst/>
              <a:rect l="l" t="t" r="r" b="b"/>
              <a:pathLst>
                <a:path w="154485" h="20999" extrusionOk="0">
                  <a:moveTo>
                    <a:pt x="122000" y="1"/>
                  </a:moveTo>
                  <a:cubicBezTo>
                    <a:pt x="92162" y="1"/>
                    <a:pt x="62324" y="7652"/>
                    <a:pt x="32485" y="7652"/>
                  </a:cubicBezTo>
                  <a:cubicBezTo>
                    <a:pt x="21657" y="7652"/>
                    <a:pt x="10829" y="6644"/>
                    <a:pt x="1" y="3898"/>
                  </a:cubicBezTo>
                  <a:lnTo>
                    <a:pt x="1" y="3898"/>
                  </a:lnTo>
                  <a:lnTo>
                    <a:pt x="1549" y="17149"/>
                  </a:lnTo>
                  <a:cubicBezTo>
                    <a:pt x="12466" y="19975"/>
                    <a:pt x="23384" y="20998"/>
                    <a:pt x="34303" y="20998"/>
                  </a:cubicBezTo>
                  <a:cubicBezTo>
                    <a:pt x="62929" y="20998"/>
                    <a:pt x="91557" y="13967"/>
                    <a:pt x="120183" y="13967"/>
                  </a:cubicBezTo>
                  <a:cubicBezTo>
                    <a:pt x="131101" y="13967"/>
                    <a:pt x="142019" y="14990"/>
                    <a:pt x="152937" y="17816"/>
                  </a:cubicBezTo>
                  <a:cubicBezTo>
                    <a:pt x="153461" y="13125"/>
                    <a:pt x="153972" y="8446"/>
                    <a:pt x="154484" y="3755"/>
                  </a:cubicBezTo>
                  <a:cubicBezTo>
                    <a:pt x="143656" y="1008"/>
                    <a:pt x="132828" y="1"/>
                    <a:pt x="122000" y="1"/>
                  </a:cubicBezTo>
                  <a:close/>
                </a:path>
              </a:pathLst>
            </a:custGeom>
            <a:solidFill>
              <a:srgbClr val="00D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029;p88">
              <a:extLst>
                <a:ext uri="{FF2B5EF4-FFF2-40B4-BE49-F238E27FC236}">
                  <a16:creationId xmlns:a16="http://schemas.microsoft.com/office/drawing/2014/main" id="{05E34565-43CA-30E8-64BE-8C81EB13BFB8}"/>
                </a:ext>
              </a:extLst>
            </p:cNvPr>
            <p:cNvSpPr/>
            <p:nvPr/>
          </p:nvSpPr>
          <p:spPr>
            <a:xfrm>
              <a:off x="6732075" y="3405850"/>
              <a:ext cx="3784725" cy="539149"/>
            </a:xfrm>
            <a:custGeom>
              <a:avLst/>
              <a:gdLst/>
              <a:ahLst/>
              <a:cxnLst/>
              <a:rect l="l" t="t" r="r" b="b"/>
              <a:pathLst>
                <a:path w="151389" h="20376" extrusionOk="0">
                  <a:moveTo>
                    <a:pt x="118635" y="0"/>
                  </a:moveTo>
                  <a:cubicBezTo>
                    <a:pt x="90009" y="0"/>
                    <a:pt x="61381" y="7031"/>
                    <a:pt x="32755" y="7031"/>
                  </a:cubicBezTo>
                  <a:cubicBezTo>
                    <a:pt x="21836" y="7031"/>
                    <a:pt x="10918" y="6008"/>
                    <a:pt x="1" y="3182"/>
                  </a:cubicBezTo>
                  <a:lnTo>
                    <a:pt x="1" y="3182"/>
                  </a:lnTo>
                  <a:cubicBezTo>
                    <a:pt x="513" y="7588"/>
                    <a:pt x="1025" y="12005"/>
                    <a:pt x="1548" y="16422"/>
                  </a:cubicBezTo>
                  <a:cubicBezTo>
                    <a:pt x="12570" y="19337"/>
                    <a:pt x="23591" y="20376"/>
                    <a:pt x="34612" y="20376"/>
                  </a:cubicBezTo>
                  <a:cubicBezTo>
                    <a:pt x="62004" y="20376"/>
                    <a:pt x="89397" y="13957"/>
                    <a:pt x="116789" y="13957"/>
                  </a:cubicBezTo>
                  <a:cubicBezTo>
                    <a:pt x="127810" y="13957"/>
                    <a:pt x="138831" y="14996"/>
                    <a:pt x="149853" y="17910"/>
                  </a:cubicBezTo>
                  <a:cubicBezTo>
                    <a:pt x="150365" y="13219"/>
                    <a:pt x="150877" y="8540"/>
                    <a:pt x="151389" y="3849"/>
                  </a:cubicBezTo>
                  <a:cubicBezTo>
                    <a:pt x="140471" y="1023"/>
                    <a:pt x="129553" y="0"/>
                    <a:pt x="118635" y="0"/>
                  </a:cubicBezTo>
                  <a:close/>
                </a:path>
              </a:pathLst>
            </a:custGeom>
            <a:solidFill>
              <a:srgbClr val="34A6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030;p88">
              <a:extLst>
                <a:ext uri="{FF2B5EF4-FFF2-40B4-BE49-F238E27FC236}">
                  <a16:creationId xmlns:a16="http://schemas.microsoft.com/office/drawing/2014/main" id="{298008CA-1AAB-B07E-7F46-315BA5A48FF7}"/>
                </a:ext>
              </a:extLst>
            </p:cNvPr>
            <p:cNvSpPr/>
            <p:nvPr/>
          </p:nvSpPr>
          <p:spPr>
            <a:xfrm>
              <a:off x="6770475" y="3749825"/>
              <a:ext cx="3707925" cy="529057"/>
            </a:xfrm>
            <a:custGeom>
              <a:avLst/>
              <a:gdLst/>
              <a:ahLst/>
              <a:cxnLst/>
              <a:rect l="l" t="t" r="r" b="b"/>
              <a:pathLst>
                <a:path w="148317" h="19776" extrusionOk="0">
                  <a:moveTo>
                    <a:pt x="115253" y="1"/>
                  </a:moveTo>
                  <a:cubicBezTo>
                    <a:pt x="87860" y="1"/>
                    <a:pt x="60467" y="6420"/>
                    <a:pt x="33071" y="6420"/>
                  </a:cubicBezTo>
                  <a:cubicBezTo>
                    <a:pt x="22048" y="6420"/>
                    <a:pt x="11024" y="5381"/>
                    <a:pt x="1" y="2466"/>
                  </a:cubicBezTo>
                  <a:lnTo>
                    <a:pt x="1" y="2466"/>
                  </a:lnTo>
                  <a:cubicBezTo>
                    <a:pt x="524" y="6883"/>
                    <a:pt x="1036" y="11289"/>
                    <a:pt x="1548" y="15706"/>
                  </a:cubicBezTo>
                  <a:cubicBezTo>
                    <a:pt x="12685" y="18719"/>
                    <a:pt x="23821" y="19775"/>
                    <a:pt x="34957" y="19775"/>
                  </a:cubicBezTo>
                  <a:cubicBezTo>
                    <a:pt x="61100" y="19775"/>
                    <a:pt x="87241" y="13953"/>
                    <a:pt x="113384" y="13953"/>
                  </a:cubicBezTo>
                  <a:cubicBezTo>
                    <a:pt x="124512" y="13953"/>
                    <a:pt x="135640" y="15008"/>
                    <a:pt x="146769" y="18016"/>
                  </a:cubicBezTo>
                  <a:cubicBezTo>
                    <a:pt x="147281" y="13325"/>
                    <a:pt x="147793" y="8645"/>
                    <a:pt x="148317" y="3954"/>
                  </a:cubicBezTo>
                  <a:cubicBezTo>
                    <a:pt x="137295" y="1040"/>
                    <a:pt x="126274" y="1"/>
                    <a:pt x="115253" y="1"/>
                  </a:cubicBezTo>
                  <a:close/>
                </a:path>
              </a:pathLst>
            </a:custGeom>
            <a:solidFill>
              <a:srgbClr val="A45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031;p88">
              <a:extLst>
                <a:ext uri="{FF2B5EF4-FFF2-40B4-BE49-F238E27FC236}">
                  <a16:creationId xmlns:a16="http://schemas.microsoft.com/office/drawing/2014/main" id="{666659DA-FD62-CDE0-538A-707FB28D838C}"/>
                </a:ext>
              </a:extLst>
            </p:cNvPr>
            <p:cNvSpPr/>
            <p:nvPr/>
          </p:nvSpPr>
          <p:spPr>
            <a:xfrm>
              <a:off x="6304950" y="2084900"/>
              <a:ext cx="451175" cy="347100"/>
            </a:xfrm>
            <a:custGeom>
              <a:avLst/>
              <a:gdLst/>
              <a:ahLst/>
              <a:cxnLst/>
              <a:rect l="l" t="t" r="r" b="b"/>
              <a:pathLst>
                <a:path w="18047" h="13884" extrusionOk="0">
                  <a:moveTo>
                    <a:pt x="12148" y="1"/>
                  </a:moveTo>
                  <a:cubicBezTo>
                    <a:pt x="11292" y="1"/>
                    <a:pt x="10107" y="1489"/>
                    <a:pt x="8382" y="2918"/>
                  </a:cubicBezTo>
                  <a:cubicBezTo>
                    <a:pt x="8162" y="2930"/>
                    <a:pt x="7874" y="2935"/>
                    <a:pt x="7537" y="2935"/>
                  </a:cubicBezTo>
                  <a:cubicBezTo>
                    <a:pt x="5452" y="2935"/>
                    <a:pt x="1486" y="2738"/>
                    <a:pt x="0" y="2656"/>
                  </a:cubicBezTo>
                  <a:lnTo>
                    <a:pt x="0" y="2656"/>
                  </a:lnTo>
                  <a:lnTo>
                    <a:pt x="1477" y="13860"/>
                  </a:lnTo>
                  <a:cubicBezTo>
                    <a:pt x="2108" y="13876"/>
                    <a:pt x="2718" y="13883"/>
                    <a:pt x="3303" y="13883"/>
                  </a:cubicBezTo>
                  <a:cubicBezTo>
                    <a:pt x="6102" y="13883"/>
                    <a:pt x="8313" y="13718"/>
                    <a:pt x="9466" y="13610"/>
                  </a:cubicBezTo>
                  <a:cubicBezTo>
                    <a:pt x="14713" y="12613"/>
                    <a:pt x="15694" y="10833"/>
                    <a:pt x="14014" y="10833"/>
                  </a:cubicBezTo>
                  <a:cubicBezTo>
                    <a:pt x="13807" y="10833"/>
                    <a:pt x="13560" y="10860"/>
                    <a:pt x="13276" y="10919"/>
                  </a:cubicBezTo>
                  <a:cubicBezTo>
                    <a:pt x="16261" y="9756"/>
                    <a:pt x="16460" y="8201"/>
                    <a:pt x="14791" y="8201"/>
                  </a:cubicBezTo>
                  <a:cubicBezTo>
                    <a:pt x="14529" y="8201"/>
                    <a:pt x="14221" y="8239"/>
                    <a:pt x="13871" y="8323"/>
                  </a:cubicBezTo>
                  <a:cubicBezTo>
                    <a:pt x="16661" y="7350"/>
                    <a:pt x="17963" y="5602"/>
                    <a:pt x="15024" y="5602"/>
                  </a:cubicBezTo>
                  <a:cubicBezTo>
                    <a:pt x="14924" y="5602"/>
                    <a:pt x="14820" y="5604"/>
                    <a:pt x="14710" y="5608"/>
                  </a:cubicBezTo>
                  <a:lnTo>
                    <a:pt x="14710" y="5608"/>
                  </a:lnTo>
                  <a:cubicBezTo>
                    <a:pt x="17367" y="5289"/>
                    <a:pt x="18046" y="3001"/>
                    <a:pt x="11898" y="3001"/>
                  </a:cubicBezTo>
                  <a:cubicBezTo>
                    <a:pt x="11853" y="3001"/>
                    <a:pt x="11809" y="3001"/>
                    <a:pt x="11764" y="3001"/>
                  </a:cubicBezTo>
                  <a:cubicBezTo>
                    <a:pt x="12192" y="1072"/>
                    <a:pt x="13157" y="37"/>
                    <a:pt x="12168" y="1"/>
                  </a:cubicBezTo>
                  <a:cubicBezTo>
                    <a:pt x="12162" y="1"/>
                    <a:pt x="12155" y="1"/>
                    <a:pt x="12148" y="1"/>
                  </a:cubicBezTo>
                  <a:close/>
                </a:path>
              </a:pathLst>
            </a:custGeom>
            <a:solidFill>
              <a:srgbClr val="FF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032;p88">
              <a:extLst>
                <a:ext uri="{FF2B5EF4-FFF2-40B4-BE49-F238E27FC236}">
                  <a16:creationId xmlns:a16="http://schemas.microsoft.com/office/drawing/2014/main" id="{74677E5B-62E3-C35E-8F41-6D13D24155DD}"/>
                </a:ext>
              </a:extLst>
            </p:cNvPr>
            <p:cNvSpPr/>
            <p:nvPr/>
          </p:nvSpPr>
          <p:spPr>
            <a:xfrm>
              <a:off x="10498950" y="2098525"/>
              <a:ext cx="450350" cy="336650"/>
            </a:xfrm>
            <a:custGeom>
              <a:avLst/>
              <a:gdLst/>
              <a:ahLst/>
              <a:cxnLst/>
              <a:rect l="l" t="t" r="r" b="b"/>
              <a:pathLst>
                <a:path w="18014" h="13466" extrusionOk="0">
                  <a:moveTo>
                    <a:pt x="5786" y="0"/>
                  </a:moveTo>
                  <a:cubicBezTo>
                    <a:pt x="5762" y="0"/>
                    <a:pt x="5738" y="1"/>
                    <a:pt x="5714" y="4"/>
                  </a:cubicBezTo>
                  <a:cubicBezTo>
                    <a:pt x="4726" y="87"/>
                    <a:pt x="5750" y="1063"/>
                    <a:pt x="6286" y="2956"/>
                  </a:cubicBezTo>
                  <a:cubicBezTo>
                    <a:pt x="0" y="3291"/>
                    <a:pt x="798" y="5565"/>
                    <a:pt x="3474" y="5738"/>
                  </a:cubicBezTo>
                  <a:lnTo>
                    <a:pt x="3474" y="5738"/>
                  </a:lnTo>
                  <a:cubicBezTo>
                    <a:pt x="156" y="5802"/>
                    <a:pt x="1549" y="7561"/>
                    <a:pt x="4476" y="8397"/>
                  </a:cubicBezTo>
                  <a:cubicBezTo>
                    <a:pt x="4194" y="8346"/>
                    <a:pt x="3940" y="8322"/>
                    <a:pt x="3717" y="8322"/>
                  </a:cubicBezTo>
                  <a:cubicBezTo>
                    <a:pt x="1876" y="8322"/>
                    <a:pt x="2082" y="9938"/>
                    <a:pt x="5214" y="10957"/>
                  </a:cubicBezTo>
                  <a:cubicBezTo>
                    <a:pt x="4993" y="10924"/>
                    <a:pt x="4795" y="10908"/>
                    <a:pt x="4622" y="10908"/>
                  </a:cubicBezTo>
                  <a:cubicBezTo>
                    <a:pt x="2750" y="10908"/>
                    <a:pt x="3731" y="12714"/>
                    <a:pt x="9179" y="13422"/>
                  </a:cubicBezTo>
                  <a:cubicBezTo>
                    <a:pt x="9716" y="13445"/>
                    <a:pt x="10477" y="13466"/>
                    <a:pt x="11416" y="13466"/>
                  </a:cubicBezTo>
                  <a:cubicBezTo>
                    <a:pt x="12934" y="13466"/>
                    <a:pt x="14917" y="13411"/>
                    <a:pt x="17168" y="13219"/>
                  </a:cubicBezTo>
                  <a:lnTo>
                    <a:pt x="18013" y="1956"/>
                  </a:lnTo>
                  <a:lnTo>
                    <a:pt x="18013" y="1956"/>
                  </a:lnTo>
                  <a:cubicBezTo>
                    <a:pt x="16299" y="2147"/>
                    <a:pt x="11239" y="2682"/>
                    <a:pt x="9655" y="2694"/>
                  </a:cubicBezTo>
                  <a:cubicBezTo>
                    <a:pt x="7885" y="1387"/>
                    <a:pt x="6631" y="0"/>
                    <a:pt x="5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0908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2886F0-CF49-99F6-8418-EBE6AF7B5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350" y="1352899"/>
            <a:ext cx="7106703" cy="3088471"/>
          </a:xfrm>
        </p:spPr>
        <p:txBody>
          <a:bodyPr>
            <a:normAutofit fontScale="700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chemeClr val="bg1"/>
                </a:solidFill>
                <a:effectLst/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DEI Advocate Recognition </a:t>
            </a:r>
            <a:r>
              <a:rPr lang="en-US" sz="2400" dirty="0">
                <a:effectLst/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will be active for 2 years. After that time, each person can reapply with documentation of progress in furthering their education or role as advocate.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latin typeface="Abel" panose="0200050603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 appointed sub-group of the DEI Advisory Council will review applicants and award recognitions as they are received. Applicants who are deemed ineligible will receive a personal response from the task force thanking them for applying and giving </a:t>
            </a:r>
            <a:r>
              <a:rPr lang="en-US" sz="2400" b="1" dirty="0">
                <a:effectLst/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specific steps on what is needed to earn the recognition</a:t>
            </a:r>
            <a:r>
              <a:rPr lang="en-US" sz="2400" dirty="0">
                <a:effectLst/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Once earning the recognition, Faculty and Staff Advocates should be prepared to </a:t>
            </a:r>
            <a:r>
              <a:rPr lang="en-US" sz="2400" b="1" dirty="0">
                <a:effectLst/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share their expertise </a:t>
            </a:r>
            <a:r>
              <a:rPr lang="en-US" sz="2400" dirty="0">
                <a:effectLst/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 coworkers, students, and community members when needs arise.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05BC2E-EACE-2D30-31B5-163AD5A2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Process</a:t>
            </a:r>
            <a:endParaRPr lang="en-US" dirty="0"/>
          </a:p>
        </p:txBody>
      </p:sp>
      <p:grpSp>
        <p:nvGrpSpPr>
          <p:cNvPr id="2" name="Google Shape;1019;p49">
            <a:extLst>
              <a:ext uri="{FF2B5EF4-FFF2-40B4-BE49-F238E27FC236}">
                <a16:creationId xmlns:a16="http://schemas.microsoft.com/office/drawing/2014/main" id="{1C2319E7-493A-3AA6-3F67-9B027435CC67}"/>
              </a:ext>
            </a:extLst>
          </p:cNvPr>
          <p:cNvGrpSpPr/>
          <p:nvPr/>
        </p:nvGrpSpPr>
        <p:grpSpPr>
          <a:xfrm>
            <a:off x="7503908" y="3478306"/>
            <a:ext cx="1357796" cy="1466032"/>
            <a:chOff x="5031016" y="970325"/>
            <a:chExt cx="2966381" cy="3202843"/>
          </a:xfrm>
        </p:grpSpPr>
        <p:sp>
          <p:nvSpPr>
            <p:cNvPr id="4" name="Google Shape;1020;p49">
              <a:extLst>
                <a:ext uri="{FF2B5EF4-FFF2-40B4-BE49-F238E27FC236}">
                  <a16:creationId xmlns:a16="http://schemas.microsoft.com/office/drawing/2014/main" id="{77BAB420-8E61-9ECF-50A7-87B6BBE78FA8}"/>
                </a:ext>
              </a:extLst>
            </p:cNvPr>
            <p:cNvSpPr/>
            <p:nvPr/>
          </p:nvSpPr>
          <p:spPr>
            <a:xfrm>
              <a:off x="5031016" y="3945652"/>
              <a:ext cx="2966381" cy="227516"/>
            </a:xfrm>
            <a:custGeom>
              <a:avLst/>
              <a:gdLst/>
              <a:ahLst/>
              <a:cxnLst/>
              <a:rect l="l" t="t" r="r" b="b"/>
              <a:pathLst>
                <a:path w="309802" h="18753" extrusionOk="0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021;p49">
              <a:extLst>
                <a:ext uri="{FF2B5EF4-FFF2-40B4-BE49-F238E27FC236}">
                  <a16:creationId xmlns:a16="http://schemas.microsoft.com/office/drawing/2014/main" id="{17DF3DD4-86EE-1C58-30AA-C6F3B21E83EF}"/>
                </a:ext>
              </a:extLst>
            </p:cNvPr>
            <p:cNvGrpSpPr/>
            <p:nvPr/>
          </p:nvGrpSpPr>
          <p:grpSpPr>
            <a:xfrm>
              <a:off x="5189469" y="970325"/>
              <a:ext cx="936505" cy="3097589"/>
              <a:chOff x="2375275" y="2709400"/>
              <a:chExt cx="562000" cy="1858875"/>
            </a:xfrm>
          </p:grpSpPr>
          <p:sp>
            <p:nvSpPr>
              <p:cNvPr id="43" name="Google Shape;1022;p49">
                <a:extLst>
                  <a:ext uri="{FF2B5EF4-FFF2-40B4-BE49-F238E27FC236}">
                    <a16:creationId xmlns:a16="http://schemas.microsoft.com/office/drawing/2014/main" id="{3FF1D938-835E-3141-0CE0-24976B4846FC}"/>
                  </a:ext>
                </a:extLst>
              </p:cNvPr>
              <p:cNvSpPr/>
              <p:nvPr/>
            </p:nvSpPr>
            <p:spPr>
              <a:xfrm>
                <a:off x="2738725" y="4520650"/>
                <a:ext cx="806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1398" extrusionOk="0">
                    <a:moveTo>
                      <a:pt x="2469" y="0"/>
                    </a:moveTo>
                    <a:cubicBezTo>
                      <a:pt x="2162" y="0"/>
                      <a:pt x="1781" y="58"/>
                      <a:pt x="1393" y="190"/>
                    </a:cubicBezTo>
                    <a:cubicBezTo>
                      <a:pt x="893" y="345"/>
                      <a:pt x="512" y="654"/>
                      <a:pt x="298" y="904"/>
                    </a:cubicBezTo>
                    <a:cubicBezTo>
                      <a:pt x="72" y="1166"/>
                      <a:pt x="0" y="1369"/>
                      <a:pt x="48" y="1393"/>
                    </a:cubicBezTo>
                    <a:cubicBezTo>
                      <a:pt x="52" y="1396"/>
                      <a:pt x="56" y="1398"/>
                      <a:pt x="62" y="1398"/>
                    </a:cubicBezTo>
                    <a:cubicBezTo>
                      <a:pt x="113" y="1398"/>
                      <a:pt x="250" y="1256"/>
                      <a:pt x="465" y="1095"/>
                    </a:cubicBezTo>
                    <a:cubicBezTo>
                      <a:pt x="715" y="904"/>
                      <a:pt x="1072" y="666"/>
                      <a:pt x="1513" y="523"/>
                    </a:cubicBezTo>
                    <a:cubicBezTo>
                      <a:pt x="1965" y="381"/>
                      <a:pt x="2382" y="297"/>
                      <a:pt x="2691" y="261"/>
                    </a:cubicBezTo>
                    <a:cubicBezTo>
                      <a:pt x="3001" y="226"/>
                      <a:pt x="3203" y="226"/>
                      <a:pt x="3215" y="178"/>
                    </a:cubicBezTo>
                    <a:cubicBezTo>
                      <a:pt x="3227" y="131"/>
                      <a:pt x="3025" y="35"/>
                      <a:pt x="2691" y="11"/>
                    </a:cubicBezTo>
                    <a:cubicBezTo>
                      <a:pt x="2623" y="4"/>
                      <a:pt x="2548" y="0"/>
                      <a:pt x="2469" y="0"/>
                    </a:cubicBezTo>
                    <a:close/>
                  </a:path>
                </a:pathLst>
              </a:custGeom>
              <a:solidFill>
                <a:srgbClr val="FF55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023;p49">
                <a:extLst>
                  <a:ext uri="{FF2B5EF4-FFF2-40B4-BE49-F238E27FC236}">
                    <a16:creationId xmlns:a16="http://schemas.microsoft.com/office/drawing/2014/main" id="{1F24279F-F069-448B-0DD2-E03946F0BEC3}"/>
                  </a:ext>
                </a:extLst>
              </p:cNvPr>
              <p:cNvSpPr/>
              <p:nvPr/>
            </p:nvSpPr>
            <p:spPr>
              <a:xfrm>
                <a:off x="2655675" y="4457500"/>
                <a:ext cx="186650" cy="97075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3883" extrusionOk="0">
                    <a:moveTo>
                      <a:pt x="3874" y="0"/>
                    </a:moveTo>
                    <a:cubicBezTo>
                      <a:pt x="3487" y="0"/>
                      <a:pt x="2496" y="419"/>
                      <a:pt x="2477" y="632"/>
                    </a:cubicBezTo>
                    <a:cubicBezTo>
                      <a:pt x="2453" y="775"/>
                      <a:pt x="2691" y="1573"/>
                      <a:pt x="2691" y="1573"/>
                    </a:cubicBezTo>
                    <a:cubicBezTo>
                      <a:pt x="2513" y="1728"/>
                      <a:pt x="2275" y="1883"/>
                      <a:pt x="1977" y="1978"/>
                    </a:cubicBezTo>
                    <a:cubicBezTo>
                      <a:pt x="1898" y="2001"/>
                      <a:pt x="1811" y="2011"/>
                      <a:pt x="1720" y="2011"/>
                    </a:cubicBezTo>
                    <a:cubicBezTo>
                      <a:pt x="1062" y="2011"/>
                      <a:pt x="179" y="1478"/>
                      <a:pt x="179" y="1478"/>
                    </a:cubicBezTo>
                    <a:lnTo>
                      <a:pt x="1" y="3883"/>
                    </a:lnTo>
                    <a:lnTo>
                      <a:pt x="7204" y="3883"/>
                    </a:lnTo>
                    <a:cubicBezTo>
                      <a:pt x="7204" y="3883"/>
                      <a:pt x="7466" y="2859"/>
                      <a:pt x="6704" y="2680"/>
                    </a:cubicBezTo>
                    <a:cubicBezTo>
                      <a:pt x="5323" y="2347"/>
                      <a:pt x="4489" y="1978"/>
                      <a:pt x="3977" y="1668"/>
                    </a:cubicBezTo>
                    <a:cubicBezTo>
                      <a:pt x="3977" y="1668"/>
                      <a:pt x="4108" y="632"/>
                      <a:pt x="4025" y="73"/>
                    </a:cubicBezTo>
                    <a:cubicBezTo>
                      <a:pt x="4018" y="22"/>
                      <a:pt x="3962" y="0"/>
                      <a:pt x="3874" y="0"/>
                    </a:cubicBez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024;p49">
                <a:extLst>
                  <a:ext uri="{FF2B5EF4-FFF2-40B4-BE49-F238E27FC236}">
                    <a16:creationId xmlns:a16="http://schemas.microsoft.com/office/drawing/2014/main" id="{C9D15E0B-1687-F8C9-A904-2C36F322FD2D}"/>
                  </a:ext>
                </a:extLst>
              </p:cNvPr>
              <p:cNvSpPr/>
              <p:nvPr/>
            </p:nvSpPr>
            <p:spPr>
              <a:xfrm>
                <a:off x="2650625" y="4551575"/>
                <a:ext cx="18515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668" extrusionOk="0">
                    <a:moveTo>
                      <a:pt x="203" y="1"/>
                    </a:moveTo>
                    <a:lnTo>
                      <a:pt x="0" y="668"/>
                    </a:lnTo>
                    <a:lnTo>
                      <a:pt x="7323" y="668"/>
                    </a:lnTo>
                    <a:lnTo>
                      <a:pt x="7406" y="1"/>
                    </a:ln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025;p49">
                <a:extLst>
                  <a:ext uri="{FF2B5EF4-FFF2-40B4-BE49-F238E27FC236}">
                    <a16:creationId xmlns:a16="http://schemas.microsoft.com/office/drawing/2014/main" id="{ECBC7C88-FF1C-C9CC-1919-8F2B1D08B9AA}"/>
                  </a:ext>
                </a:extLst>
              </p:cNvPr>
              <p:cNvSpPr/>
              <p:nvPr/>
            </p:nvSpPr>
            <p:spPr>
              <a:xfrm>
                <a:off x="2383925" y="4551575"/>
                <a:ext cx="1247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668" extrusionOk="0">
                    <a:moveTo>
                      <a:pt x="203" y="1"/>
                    </a:moveTo>
                    <a:lnTo>
                      <a:pt x="0" y="668"/>
                    </a:lnTo>
                    <a:lnTo>
                      <a:pt x="4906" y="668"/>
                    </a:lnTo>
                    <a:lnTo>
                      <a:pt x="4989" y="1"/>
                    </a:ln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026;p49">
                <a:extLst>
                  <a:ext uri="{FF2B5EF4-FFF2-40B4-BE49-F238E27FC236}">
                    <a16:creationId xmlns:a16="http://schemas.microsoft.com/office/drawing/2014/main" id="{CDB3A3E1-ACB6-6E3D-0847-2549E7F61D7E}"/>
                  </a:ext>
                </a:extLst>
              </p:cNvPr>
              <p:cNvSpPr/>
              <p:nvPr/>
            </p:nvSpPr>
            <p:spPr>
              <a:xfrm>
                <a:off x="2388975" y="4466675"/>
                <a:ext cx="12682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3516" extrusionOk="0">
                    <a:moveTo>
                      <a:pt x="2494" y="1"/>
                    </a:moveTo>
                    <a:cubicBezTo>
                      <a:pt x="2162" y="1"/>
                      <a:pt x="1882" y="19"/>
                      <a:pt x="1787" y="75"/>
                    </a:cubicBezTo>
                    <a:cubicBezTo>
                      <a:pt x="1501" y="230"/>
                      <a:pt x="1846" y="1242"/>
                      <a:pt x="1846" y="1242"/>
                    </a:cubicBezTo>
                    <a:cubicBezTo>
                      <a:pt x="1846" y="1242"/>
                      <a:pt x="1560" y="1623"/>
                      <a:pt x="905" y="2206"/>
                    </a:cubicBezTo>
                    <a:cubicBezTo>
                      <a:pt x="239" y="2790"/>
                      <a:pt x="1" y="3516"/>
                      <a:pt x="1" y="3516"/>
                    </a:cubicBezTo>
                    <a:lnTo>
                      <a:pt x="4787" y="3516"/>
                    </a:lnTo>
                    <a:cubicBezTo>
                      <a:pt x="4787" y="3516"/>
                      <a:pt x="5073" y="1730"/>
                      <a:pt x="5025" y="1647"/>
                    </a:cubicBezTo>
                    <a:cubicBezTo>
                      <a:pt x="4965" y="1563"/>
                      <a:pt x="3846" y="1563"/>
                      <a:pt x="3751" y="1492"/>
                    </a:cubicBezTo>
                    <a:cubicBezTo>
                      <a:pt x="3656" y="1420"/>
                      <a:pt x="4025" y="75"/>
                      <a:pt x="4025" y="75"/>
                    </a:cubicBezTo>
                    <a:cubicBezTo>
                      <a:pt x="4025" y="75"/>
                      <a:pt x="3157" y="1"/>
                      <a:pt x="2494" y="1"/>
                    </a:cubicBez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027;p49">
                <a:extLst>
                  <a:ext uri="{FF2B5EF4-FFF2-40B4-BE49-F238E27FC236}">
                    <a16:creationId xmlns:a16="http://schemas.microsoft.com/office/drawing/2014/main" id="{A9BBEC53-1C4C-3413-5D9D-1CFB721C8457}"/>
                  </a:ext>
                </a:extLst>
              </p:cNvPr>
              <p:cNvSpPr/>
              <p:nvPr/>
            </p:nvSpPr>
            <p:spPr>
              <a:xfrm>
                <a:off x="2551800" y="2943650"/>
                <a:ext cx="24142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8716" extrusionOk="0">
                    <a:moveTo>
                      <a:pt x="0" y="0"/>
                    </a:moveTo>
                    <a:lnTo>
                      <a:pt x="0" y="8716"/>
                    </a:lnTo>
                    <a:lnTo>
                      <a:pt x="9656" y="8716"/>
                    </a:lnTo>
                    <a:lnTo>
                      <a:pt x="9656" y="0"/>
                    </a:lnTo>
                    <a:close/>
                  </a:path>
                </a:pathLst>
              </a:custGeom>
              <a:solidFill>
                <a:srgbClr val="EFC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028;p49">
                <a:extLst>
                  <a:ext uri="{FF2B5EF4-FFF2-40B4-BE49-F238E27FC236}">
                    <a16:creationId xmlns:a16="http://schemas.microsoft.com/office/drawing/2014/main" id="{AA73E355-4322-13FF-C456-B4CFA4D2CD5E}"/>
                  </a:ext>
                </a:extLst>
              </p:cNvPr>
              <p:cNvSpPr/>
              <p:nvPr/>
            </p:nvSpPr>
            <p:spPr>
              <a:xfrm>
                <a:off x="2437800" y="3412450"/>
                <a:ext cx="89900" cy="899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597" extrusionOk="0">
                    <a:moveTo>
                      <a:pt x="1798" y="1"/>
                    </a:moveTo>
                    <a:cubicBezTo>
                      <a:pt x="810" y="1"/>
                      <a:pt x="0" y="810"/>
                      <a:pt x="0" y="1799"/>
                    </a:cubicBezTo>
                    <a:cubicBezTo>
                      <a:pt x="0" y="2787"/>
                      <a:pt x="810" y="3596"/>
                      <a:pt x="1798" y="3596"/>
                    </a:cubicBezTo>
                    <a:cubicBezTo>
                      <a:pt x="2786" y="3596"/>
                      <a:pt x="3596" y="2787"/>
                      <a:pt x="3596" y="1799"/>
                    </a:cubicBezTo>
                    <a:cubicBezTo>
                      <a:pt x="3596" y="810"/>
                      <a:pt x="2786" y="1"/>
                      <a:pt x="1798" y="1"/>
                    </a:cubicBezTo>
                    <a:close/>
                  </a:path>
                </a:pathLst>
              </a:custGeom>
              <a:solidFill>
                <a:srgbClr val="E88D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029;p49">
                <a:extLst>
                  <a:ext uri="{FF2B5EF4-FFF2-40B4-BE49-F238E27FC236}">
                    <a16:creationId xmlns:a16="http://schemas.microsoft.com/office/drawing/2014/main" id="{BBD40CD6-312F-63A8-86A8-24304F863C8E}"/>
                  </a:ext>
                </a:extLst>
              </p:cNvPr>
              <p:cNvSpPr/>
              <p:nvPr/>
            </p:nvSpPr>
            <p:spPr>
              <a:xfrm>
                <a:off x="2397600" y="3652375"/>
                <a:ext cx="4677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70" extrusionOk="0">
                    <a:moveTo>
                      <a:pt x="930" y="0"/>
                    </a:moveTo>
                    <a:cubicBezTo>
                      <a:pt x="418" y="0"/>
                      <a:pt x="1" y="417"/>
                      <a:pt x="1" y="929"/>
                    </a:cubicBezTo>
                    <a:cubicBezTo>
                      <a:pt x="1" y="1453"/>
                      <a:pt x="418" y="1869"/>
                      <a:pt x="930" y="1869"/>
                    </a:cubicBezTo>
                    <a:cubicBezTo>
                      <a:pt x="1453" y="1869"/>
                      <a:pt x="1870" y="1453"/>
                      <a:pt x="1870" y="929"/>
                    </a:cubicBezTo>
                    <a:cubicBezTo>
                      <a:pt x="1870" y="417"/>
                      <a:pt x="1453" y="0"/>
                      <a:pt x="930" y="0"/>
                    </a:cubicBezTo>
                    <a:close/>
                  </a:path>
                </a:pathLst>
              </a:custGeom>
              <a:solidFill>
                <a:srgbClr val="E88D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030;p49">
                <a:extLst>
                  <a:ext uri="{FF2B5EF4-FFF2-40B4-BE49-F238E27FC236}">
                    <a16:creationId xmlns:a16="http://schemas.microsoft.com/office/drawing/2014/main" id="{CD4639CE-1FAC-EE5F-1178-2A4B063DBBF2}"/>
                  </a:ext>
                </a:extLst>
              </p:cNvPr>
              <p:cNvSpPr/>
              <p:nvPr/>
            </p:nvSpPr>
            <p:spPr>
              <a:xfrm>
                <a:off x="2437800" y="3412450"/>
                <a:ext cx="89900" cy="899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597" extrusionOk="0">
                    <a:moveTo>
                      <a:pt x="1798" y="1"/>
                    </a:moveTo>
                    <a:cubicBezTo>
                      <a:pt x="810" y="1"/>
                      <a:pt x="0" y="810"/>
                      <a:pt x="0" y="1799"/>
                    </a:cubicBezTo>
                    <a:cubicBezTo>
                      <a:pt x="0" y="2787"/>
                      <a:pt x="810" y="3596"/>
                      <a:pt x="1798" y="3596"/>
                    </a:cubicBezTo>
                    <a:cubicBezTo>
                      <a:pt x="2786" y="3596"/>
                      <a:pt x="3596" y="2787"/>
                      <a:pt x="3596" y="1799"/>
                    </a:cubicBezTo>
                    <a:cubicBezTo>
                      <a:pt x="3596" y="810"/>
                      <a:pt x="2786" y="1"/>
                      <a:pt x="1798" y="1"/>
                    </a:cubicBezTo>
                    <a:close/>
                  </a:path>
                </a:pathLst>
              </a:custGeom>
              <a:solidFill>
                <a:srgbClr val="E88D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031;p49">
                <a:extLst>
                  <a:ext uri="{FF2B5EF4-FFF2-40B4-BE49-F238E27FC236}">
                    <a16:creationId xmlns:a16="http://schemas.microsoft.com/office/drawing/2014/main" id="{0B0B5F2C-559D-E69B-38AF-BA5712CECDBE}"/>
                  </a:ext>
                </a:extLst>
              </p:cNvPr>
              <p:cNvSpPr/>
              <p:nvPr/>
            </p:nvSpPr>
            <p:spPr>
              <a:xfrm>
                <a:off x="2397600" y="3652375"/>
                <a:ext cx="4677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70" extrusionOk="0">
                    <a:moveTo>
                      <a:pt x="930" y="0"/>
                    </a:moveTo>
                    <a:cubicBezTo>
                      <a:pt x="418" y="0"/>
                      <a:pt x="1" y="417"/>
                      <a:pt x="1" y="929"/>
                    </a:cubicBezTo>
                    <a:cubicBezTo>
                      <a:pt x="1" y="1453"/>
                      <a:pt x="418" y="1869"/>
                      <a:pt x="930" y="1869"/>
                    </a:cubicBezTo>
                    <a:cubicBezTo>
                      <a:pt x="1453" y="1869"/>
                      <a:pt x="1870" y="1453"/>
                      <a:pt x="1870" y="929"/>
                    </a:cubicBezTo>
                    <a:cubicBezTo>
                      <a:pt x="1870" y="417"/>
                      <a:pt x="1453" y="0"/>
                      <a:pt x="930" y="0"/>
                    </a:cubicBezTo>
                    <a:close/>
                  </a:path>
                </a:pathLst>
              </a:custGeom>
              <a:solidFill>
                <a:srgbClr val="E88D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032;p49">
                <a:extLst>
                  <a:ext uri="{FF2B5EF4-FFF2-40B4-BE49-F238E27FC236}">
                    <a16:creationId xmlns:a16="http://schemas.microsoft.com/office/drawing/2014/main" id="{84291335-67D8-8F84-7943-F3AB7A80EEBE}"/>
                  </a:ext>
                </a:extLst>
              </p:cNvPr>
              <p:cNvSpPr/>
              <p:nvPr/>
            </p:nvSpPr>
            <p:spPr>
              <a:xfrm>
                <a:off x="2397600" y="3446100"/>
                <a:ext cx="128625" cy="23545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418" extrusionOk="0">
                    <a:moveTo>
                      <a:pt x="1668" y="0"/>
                    </a:moveTo>
                    <a:cubicBezTo>
                      <a:pt x="1668" y="0"/>
                      <a:pt x="72" y="7989"/>
                      <a:pt x="1" y="9168"/>
                    </a:cubicBezTo>
                    <a:lnTo>
                      <a:pt x="1834" y="9418"/>
                    </a:lnTo>
                    <a:cubicBezTo>
                      <a:pt x="2037" y="8239"/>
                      <a:pt x="3096" y="6096"/>
                      <a:pt x="3978" y="4060"/>
                    </a:cubicBezTo>
                    <a:cubicBezTo>
                      <a:pt x="4823" y="2096"/>
                      <a:pt x="5144" y="905"/>
                      <a:pt x="5144" y="905"/>
                    </a:cubicBezTo>
                    <a:lnTo>
                      <a:pt x="1668" y="0"/>
                    </a:lnTo>
                    <a:close/>
                  </a:path>
                </a:pathLst>
              </a:custGeom>
              <a:solidFill>
                <a:srgbClr val="E88D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033;p49">
                <a:extLst>
                  <a:ext uri="{FF2B5EF4-FFF2-40B4-BE49-F238E27FC236}">
                    <a16:creationId xmlns:a16="http://schemas.microsoft.com/office/drawing/2014/main" id="{77EDE892-0657-1FDC-A29B-D84C908A5510}"/>
                  </a:ext>
                </a:extLst>
              </p:cNvPr>
              <p:cNvSpPr/>
              <p:nvPr/>
            </p:nvSpPr>
            <p:spPr>
              <a:xfrm>
                <a:off x="2702400" y="4436675"/>
                <a:ext cx="73400" cy="765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062" extrusionOk="0">
                    <a:moveTo>
                      <a:pt x="2275" y="1"/>
                    </a:moveTo>
                    <a:lnTo>
                      <a:pt x="1" y="334"/>
                    </a:lnTo>
                    <a:lnTo>
                      <a:pt x="120" y="2204"/>
                    </a:lnTo>
                    <a:cubicBezTo>
                      <a:pt x="120" y="2204"/>
                      <a:pt x="549" y="3049"/>
                      <a:pt x="1751" y="3061"/>
                    </a:cubicBezTo>
                    <a:cubicBezTo>
                      <a:pt x="1764" y="3061"/>
                      <a:pt x="1777" y="3061"/>
                      <a:pt x="1789" y="3061"/>
                    </a:cubicBezTo>
                    <a:cubicBezTo>
                      <a:pt x="2936" y="3061"/>
                      <a:pt x="2656" y="2001"/>
                      <a:pt x="2656" y="2001"/>
                    </a:cubicBezTo>
                    <a:lnTo>
                      <a:pt x="2275" y="1"/>
                    </a:lnTo>
                    <a:close/>
                  </a:path>
                </a:pathLst>
              </a:custGeom>
              <a:solidFill>
                <a:srgbClr val="4034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034;p49">
                <a:extLst>
                  <a:ext uri="{FF2B5EF4-FFF2-40B4-BE49-F238E27FC236}">
                    <a16:creationId xmlns:a16="http://schemas.microsoft.com/office/drawing/2014/main" id="{B0232CBC-4A0D-18A2-3179-874E1869B763}"/>
                  </a:ext>
                </a:extLst>
              </p:cNvPr>
              <p:cNvSpPr/>
              <p:nvPr/>
            </p:nvSpPr>
            <p:spPr>
              <a:xfrm>
                <a:off x="2475000" y="3089575"/>
                <a:ext cx="419425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23209" extrusionOk="0">
                    <a:moveTo>
                      <a:pt x="8083" y="1"/>
                    </a:moveTo>
                    <a:cubicBezTo>
                      <a:pt x="6271" y="1"/>
                      <a:pt x="1436" y="1746"/>
                      <a:pt x="0" y="3069"/>
                    </a:cubicBezTo>
                    <a:lnTo>
                      <a:pt x="1739" y="4415"/>
                    </a:lnTo>
                    <a:cubicBezTo>
                      <a:pt x="1084" y="12297"/>
                      <a:pt x="727" y="22345"/>
                      <a:pt x="727" y="22345"/>
                    </a:cubicBezTo>
                    <a:cubicBezTo>
                      <a:pt x="2776" y="22984"/>
                      <a:pt x="4810" y="23208"/>
                      <a:pt x="6657" y="23208"/>
                    </a:cubicBezTo>
                    <a:cubicBezTo>
                      <a:pt x="11046" y="23208"/>
                      <a:pt x="14383" y="21941"/>
                      <a:pt x="14383" y="21941"/>
                    </a:cubicBezTo>
                    <a:lnTo>
                      <a:pt x="13871" y="13237"/>
                    </a:lnTo>
                    <a:lnTo>
                      <a:pt x="14717" y="6355"/>
                    </a:lnTo>
                    <a:lnTo>
                      <a:pt x="16776" y="3831"/>
                    </a:lnTo>
                    <a:cubicBezTo>
                      <a:pt x="16610" y="3164"/>
                      <a:pt x="10740" y="390"/>
                      <a:pt x="8382" y="21"/>
                    </a:cubicBezTo>
                    <a:cubicBezTo>
                      <a:pt x="8295" y="7"/>
                      <a:pt x="8195" y="1"/>
                      <a:pt x="80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035;p49">
                <a:extLst>
                  <a:ext uri="{FF2B5EF4-FFF2-40B4-BE49-F238E27FC236}">
                    <a16:creationId xmlns:a16="http://schemas.microsoft.com/office/drawing/2014/main" id="{DD601717-669F-A5FC-EA92-9C57CBED1848}"/>
                  </a:ext>
                </a:extLst>
              </p:cNvPr>
              <p:cNvSpPr/>
              <p:nvPr/>
            </p:nvSpPr>
            <p:spPr>
              <a:xfrm>
                <a:off x="2614000" y="3089600"/>
                <a:ext cx="130100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2514" extrusionOk="0">
                    <a:moveTo>
                      <a:pt x="2527" y="1"/>
                    </a:moveTo>
                    <a:cubicBezTo>
                      <a:pt x="1935" y="1"/>
                      <a:pt x="1014" y="183"/>
                      <a:pt x="1" y="485"/>
                    </a:cubicBezTo>
                    <a:cubicBezTo>
                      <a:pt x="179" y="1354"/>
                      <a:pt x="834" y="2247"/>
                      <a:pt x="1763" y="2437"/>
                    </a:cubicBezTo>
                    <a:cubicBezTo>
                      <a:pt x="2021" y="2489"/>
                      <a:pt x="2270" y="2514"/>
                      <a:pt x="2508" y="2514"/>
                    </a:cubicBezTo>
                    <a:cubicBezTo>
                      <a:pt x="3799" y="2514"/>
                      <a:pt x="4774" y="1796"/>
                      <a:pt x="5156" y="842"/>
                    </a:cubicBezTo>
                    <a:cubicBezTo>
                      <a:pt x="5180" y="806"/>
                      <a:pt x="5192" y="758"/>
                      <a:pt x="5204" y="723"/>
                    </a:cubicBezTo>
                    <a:cubicBezTo>
                      <a:pt x="4275" y="377"/>
                      <a:pt x="3430" y="115"/>
                      <a:pt x="2822" y="20"/>
                    </a:cubicBezTo>
                    <a:cubicBezTo>
                      <a:pt x="2736" y="7"/>
                      <a:pt x="2638" y="1"/>
                      <a:pt x="2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036;p49">
                <a:extLst>
                  <a:ext uri="{FF2B5EF4-FFF2-40B4-BE49-F238E27FC236}">
                    <a16:creationId xmlns:a16="http://schemas.microsoft.com/office/drawing/2014/main" id="{9D09FC83-46D9-E3B8-48EA-4E2831420638}"/>
                  </a:ext>
                </a:extLst>
              </p:cNvPr>
              <p:cNvSpPr/>
              <p:nvPr/>
            </p:nvSpPr>
            <p:spPr>
              <a:xfrm>
                <a:off x="2375275" y="3228800"/>
                <a:ext cx="482225" cy="1291650"/>
              </a:xfrm>
              <a:custGeom>
                <a:avLst/>
                <a:gdLst/>
                <a:ahLst/>
                <a:cxnLst/>
                <a:rect l="l" t="t" r="r" b="b"/>
                <a:pathLst>
                  <a:path w="19289" h="51666" extrusionOk="0">
                    <a:moveTo>
                      <a:pt x="17491" y="1"/>
                    </a:moveTo>
                    <a:lnTo>
                      <a:pt x="4799" y="14967"/>
                    </a:lnTo>
                    <a:lnTo>
                      <a:pt x="1" y="50328"/>
                    </a:lnTo>
                    <a:cubicBezTo>
                      <a:pt x="1" y="50328"/>
                      <a:pt x="5955" y="51665"/>
                      <a:pt x="11911" y="51665"/>
                    </a:cubicBezTo>
                    <a:cubicBezTo>
                      <a:pt x="14309" y="51665"/>
                      <a:pt x="16708" y="51449"/>
                      <a:pt x="18718" y="50840"/>
                    </a:cubicBezTo>
                    <a:cubicBezTo>
                      <a:pt x="18718" y="50840"/>
                      <a:pt x="18872" y="16860"/>
                      <a:pt x="19075" y="14836"/>
                    </a:cubicBezTo>
                    <a:cubicBezTo>
                      <a:pt x="19289" y="12800"/>
                      <a:pt x="17491" y="1"/>
                      <a:pt x="174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037;p49">
                <a:extLst>
                  <a:ext uri="{FF2B5EF4-FFF2-40B4-BE49-F238E27FC236}">
                    <a16:creationId xmlns:a16="http://schemas.microsoft.com/office/drawing/2014/main" id="{7E254BBF-097E-6E47-7B2A-8ABA9DB98C00}"/>
                  </a:ext>
                </a:extLst>
              </p:cNvPr>
              <p:cNvSpPr/>
              <p:nvPr/>
            </p:nvSpPr>
            <p:spPr>
              <a:xfrm>
                <a:off x="2635725" y="2975800"/>
                <a:ext cx="98550" cy="157875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6315" extrusionOk="0">
                    <a:moveTo>
                      <a:pt x="3942" y="0"/>
                    </a:moveTo>
                    <a:lnTo>
                      <a:pt x="1" y="2012"/>
                    </a:lnTo>
                    <a:lnTo>
                      <a:pt x="48" y="2203"/>
                    </a:lnTo>
                    <a:lnTo>
                      <a:pt x="156" y="4798"/>
                    </a:lnTo>
                    <a:cubicBezTo>
                      <a:pt x="179" y="5549"/>
                      <a:pt x="418" y="6156"/>
                      <a:pt x="1203" y="6287"/>
                    </a:cubicBezTo>
                    <a:cubicBezTo>
                      <a:pt x="1326" y="6306"/>
                      <a:pt x="1453" y="6315"/>
                      <a:pt x="1582" y="6315"/>
                    </a:cubicBezTo>
                    <a:cubicBezTo>
                      <a:pt x="2427" y="6315"/>
                      <a:pt x="3335" y="5912"/>
                      <a:pt x="3418" y="5168"/>
                    </a:cubicBezTo>
                    <a:lnTo>
                      <a:pt x="3942" y="0"/>
                    </a:lnTo>
                    <a:close/>
                  </a:path>
                </a:pathLst>
              </a:custGeom>
              <a:solidFill>
                <a:srgbClr val="E88D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038;p49">
                <a:extLst>
                  <a:ext uri="{FF2B5EF4-FFF2-40B4-BE49-F238E27FC236}">
                    <a16:creationId xmlns:a16="http://schemas.microsoft.com/office/drawing/2014/main" id="{A1B3B9F5-61FD-7BA9-62E9-755149D491F8}"/>
                  </a:ext>
                </a:extLst>
              </p:cNvPr>
              <p:cNvSpPr/>
              <p:nvPr/>
            </p:nvSpPr>
            <p:spPr>
              <a:xfrm>
                <a:off x="2635725" y="2975800"/>
                <a:ext cx="985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3811" extrusionOk="0">
                    <a:moveTo>
                      <a:pt x="3942" y="0"/>
                    </a:moveTo>
                    <a:lnTo>
                      <a:pt x="1" y="2012"/>
                    </a:lnTo>
                    <a:lnTo>
                      <a:pt x="48" y="2203"/>
                    </a:lnTo>
                    <a:lnTo>
                      <a:pt x="108" y="3810"/>
                    </a:lnTo>
                    <a:cubicBezTo>
                      <a:pt x="134" y="3810"/>
                      <a:pt x="161" y="3811"/>
                      <a:pt x="187" y="3811"/>
                    </a:cubicBezTo>
                    <a:cubicBezTo>
                      <a:pt x="1645" y="3811"/>
                      <a:pt x="3002" y="3482"/>
                      <a:pt x="3692" y="2441"/>
                    </a:cubicBezTo>
                    <a:lnTo>
                      <a:pt x="3942" y="0"/>
                    </a:lnTo>
                    <a:close/>
                  </a:path>
                </a:pathLst>
              </a:custGeom>
              <a:solidFill>
                <a:srgbClr val="E879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039;p49">
                <a:extLst>
                  <a:ext uri="{FF2B5EF4-FFF2-40B4-BE49-F238E27FC236}">
                    <a16:creationId xmlns:a16="http://schemas.microsoft.com/office/drawing/2014/main" id="{B0E5A5A6-EDF1-7419-7E59-113D18FA4CD7}"/>
                  </a:ext>
                </a:extLst>
              </p:cNvPr>
              <p:cNvSpPr/>
              <p:nvPr/>
            </p:nvSpPr>
            <p:spPr>
              <a:xfrm>
                <a:off x="2552975" y="2762925"/>
                <a:ext cx="271800" cy="297650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11906" extrusionOk="0">
                    <a:moveTo>
                      <a:pt x="5210" y="0"/>
                    </a:moveTo>
                    <a:cubicBezTo>
                      <a:pt x="5009" y="0"/>
                      <a:pt x="4800" y="9"/>
                      <a:pt x="4585" y="26"/>
                    </a:cubicBezTo>
                    <a:cubicBezTo>
                      <a:pt x="3466" y="109"/>
                      <a:pt x="2704" y="359"/>
                      <a:pt x="2168" y="752"/>
                    </a:cubicBezTo>
                    <a:cubicBezTo>
                      <a:pt x="1680" y="1050"/>
                      <a:pt x="1346" y="1514"/>
                      <a:pt x="1132" y="2086"/>
                    </a:cubicBezTo>
                    <a:lnTo>
                      <a:pt x="1120" y="2086"/>
                    </a:lnTo>
                    <a:cubicBezTo>
                      <a:pt x="632" y="3372"/>
                      <a:pt x="703" y="5146"/>
                      <a:pt x="691" y="6384"/>
                    </a:cubicBezTo>
                    <a:cubicBezTo>
                      <a:pt x="656" y="8456"/>
                      <a:pt x="1" y="11575"/>
                      <a:pt x="4037" y="11885"/>
                    </a:cubicBezTo>
                    <a:cubicBezTo>
                      <a:pt x="4219" y="11899"/>
                      <a:pt x="4395" y="11905"/>
                      <a:pt x="4564" y="11905"/>
                    </a:cubicBezTo>
                    <a:cubicBezTo>
                      <a:pt x="8127" y="11905"/>
                      <a:pt x="8800" y="8932"/>
                      <a:pt x="8800" y="8932"/>
                    </a:cubicBezTo>
                    <a:cubicBezTo>
                      <a:pt x="9193" y="8849"/>
                      <a:pt x="10514" y="8813"/>
                      <a:pt x="10728" y="6979"/>
                    </a:cubicBezTo>
                    <a:cubicBezTo>
                      <a:pt x="10871" y="5777"/>
                      <a:pt x="10264" y="5515"/>
                      <a:pt x="9824" y="5467"/>
                    </a:cubicBezTo>
                    <a:cubicBezTo>
                      <a:pt x="9978" y="4931"/>
                      <a:pt x="10300" y="3419"/>
                      <a:pt x="9538" y="2264"/>
                    </a:cubicBezTo>
                    <a:cubicBezTo>
                      <a:pt x="8596" y="857"/>
                      <a:pt x="7240" y="0"/>
                      <a:pt x="5210" y="0"/>
                    </a:cubicBezTo>
                    <a:close/>
                  </a:path>
                </a:pathLst>
              </a:custGeom>
              <a:solidFill>
                <a:srgbClr val="E88D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040;p49">
                <a:extLst>
                  <a:ext uri="{FF2B5EF4-FFF2-40B4-BE49-F238E27FC236}">
                    <a16:creationId xmlns:a16="http://schemas.microsoft.com/office/drawing/2014/main" id="{20D19BEB-1223-7DBD-0F5C-02B7BFF9C37E}"/>
                  </a:ext>
                </a:extLst>
              </p:cNvPr>
              <p:cNvSpPr/>
              <p:nvPr/>
            </p:nvSpPr>
            <p:spPr>
              <a:xfrm>
                <a:off x="2836350" y="3425550"/>
                <a:ext cx="89925" cy="89925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597" extrusionOk="0">
                    <a:moveTo>
                      <a:pt x="1799" y="1"/>
                    </a:moveTo>
                    <a:cubicBezTo>
                      <a:pt x="810" y="1"/>
                      <a:pt x="1" y="798"/>
                      <a:pt x="1" y="1798"/>
                    </a:cubicBezTo>
                    <a:cubicBezTo>
                      <a:pt x="1" y="2787"/>
                      <a:pt x="810" y="3596"/>
                      <a:pt x="1799" y="3596"/>
                    </a:cubicBezTo>
                    <a:cubicBezTo>
                      <a:pt x="2787" y="3596"/>
                      <a:pt x="3596" y="2787"/>
                      <a:pt x="3596" y="1798"/>
                    </a:cubicBezTo>
                    <a:cubicBezTo>
                      <a:pt x="3596" y="798"/>
                      <a:pt x="2787" y="1"/>
                      <a:pt x="1799" y="1"/>
                    </a:cubicBezTo>
                    <a:close/>
                  </a:path>
                </a:pathLst>
              </a:custGeom>
              <a:solidFill>
                <a:srgbClr val="E88D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041;p49">
                <a:extLst>
                  <a:ext uri="{FF2B5EF4-FFF2-40B4-BE49-F238E27FC236}">
                    <a16:creationId xmlns:a16="http://schemas.microsoft.com/office/drawing/2014/main" id="{7E676E21-70F3-49E6-45D7-3F0AE3A1ACDF}"/>
                  </a:ext>
                </a:extLst>
              </p:cNvPr>
              <p:cNvSpPr/>
              <p:nvPr/>
            </p:nvSpPr>
            <p:spPr>
              <a:xfrm>
                <a:off x="2836350" y="3425550"/>
                <a:ext cx="89925" cy="89925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597" extrusionOk="0">
                    <a:moveTo>
                      <a:pt x="1799" y="1"/>
                    </a:moveTo>
                    <a:cubicBezTo>
                      <a:pt x="810" y="1"/>
                      <a:pt x="1" y="798"/>
                      <a:pt x="1" y="1798"/>
                    </a:cubicBezTo>
                    <a:cubicBezTo>
                      <a:pt x="1" y="2787"/>
                      <a:pt x="810" y="3596"/>
                      <a:pt x="1799" y="3596"/>
                    </a:cubicBezTo>
                    <a:cubicBezTo>
                      <a:pt x="2787" y="3596"/>
                      <a:pt x="3596" y="2787"/>
                      <a:pt x="3596" y="1798"/>
                    </a:cubicBezTo>
                    <a:cubicBezTo>
                      <a:pt x="3596" y="798"/>
                      <a:pt x="2787" y="1"/>
                      <a:pt x="1799" y="1"/>
                    </a:cubicBezTo>
                    <a:close/>
                  </a:path>
                </a:pathLst>
              </a:custGeom>
              <a:solidFill>
                <a:srgbClr val="E88D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042;p49">
                <a:extLst>
                  <a:ext uri="{FF2B5EF4-FFF2-40B4-BE49-F238E27FC236}">
                    <a16:creationId xmlns:a16="http://schemas.microsoft.com/office/drawing/2014/main" id="{5D18F5D9-BE4E-CA5D-432D-5C4E24EE4C82}"/>
                  </a:ext>
                </a:extLst>
              </p:cNvPr>
              <p:cNvSpPr/>
              <p:nvPr/>
            </p:nvSpPr>
            <p:spPr>
              <a:xfrm>
                <a:off x="2557150" y="2758800"/>
                <a:ext cx="254825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12181" extrusionOk="0">
                    <a:moveTo>
                      <a:pt x="4958" y="1"/>
                    </a:moveTo>
                    <a:cubicBezTo>
                      <a:pt x="514" y="1"/>
                      <a:pt x="715" y="2560"/>
                      <a:pt x="715" y="2560"/>
                    </a:cubicBezTo>
                    <a:lnTo>
                      <a:pt x="8168" y="2560"/>
                    </a:lnTo>
                    <a:cubicBezTo>
                      <a:pt x="7871" y="4775"/>
                      <a:pt x="8930" y="5597"/>
                      <a:pt x="8930" y="5597"/>
                    </a:cubicBezTo>
                    <a:lnTo>
                      <a:pt x="7406" y="8252"/>
                    </a:lnTo>
                    <a:lnTo>
                      <a:pt x="1096" y="8835"/>
                    </a:lnTo>
                    <a:lnTo>
                      <a:pt x="465" y="6120"/>
                    </a:lnTo>
                    <a:cubicBezTo>
                      <a:pt x="465" y="6120"/>
                      <a:pt x="1" y="7692"/>
                      <a:pt x="215" y="8835"/>
                    </a:cubicBezTo>
                    <a:cubicBezTo>
                      <a:pt x="429" y="9978"/>
                      <a:pt x="405" y="12181"/>
                      <a:pt x="4537" y="12181"/>
                    </a:cubicBezTo>
                    <a:cubicBezTo>
                      <a:pt x="8680" y="12181"/>
                      <a:pt x="8633" y="9097"/>
                      <a:pt x="8633" y="9097"/>
                    </a:cubicBezTo>
                    <a:cubicBezTo>
                      <a:pt x="8109" y="6561"/>
                      <a:pt x="9657" y="5632"/>
                      <a:pt x="9657" y="5632"/>
                    </a:cubicBezTo>
                    <a:cubicBezTo>
                      <a:pt x="9657" y="5632"/>
                      <a:pt x="10097" y="5287"/>
                      <a:pt x="10145" y="3906"/>
                    </a:cubicBezTo>
                    <a:cubicBezTo>
                      <a:pt x="10192" y="2525"/>
                      <a:pt x="9478" y="1"/>
                      <a:pt x="4989" y="1"/>
                    </a:cubicBezTo>
                    <a:cubicBezTo>
                      <a:pt x="4979" y="1"/>
                      <a:pt x="4969" y="1"/>
                      <a:pt x="4958" y="1"/>
                    </a:cubicBezTo>
                    <a:close/>
                  </a:path>
                </a:pathLst>
              </a:custGeom>
              <a:solidFill>
                <a:srgbClr val="4034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043;p49">
                <a:extLst>
                  <a:ext uri="{FF2B5EF4-FFF2-40B4-BE49-F238E27FC236}">
                    <a16:creationId xmlns:a16="http://schemas.microsoft.com/office/drawing/2014/main" id="{9EB6377C-B810-5559-7089-9E89A59E11EE}"/>
                  </a:ext>
                </a:extLst>
              </p:cNvPr>
              <p:cNvSpPr/>
              <p:nvPr/>
            </p:nvSpPr>
            <p:spPr>
              <a:xfrm>
                <a:off x="2384000" y="3675275"/>
                <a:ext cx="102325" cy="110200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4408" extrusionOk="0">
                    <a:moveTo>
                      <a:pt x="545" y="1"/>
                    </a:moveTo>
                    <a:cubicBezTo>
                      <a:pt x="545" y="1"/>
                      <a:pt x="0" y="3925"/>
                      <a:pt x="495" y="3925"/>
                    </a:cubicBezTo>
                    <a:cubicBezTo>
                      <a:pt x="507" y="3925"/>
                      <a:pt x="520" y="3923"/>
                      <a:pt x="533" y="3918"/>
                    </a:cubicBezTo>
                    <a:cubicBezTo>
                      <a:pt x="640" y="3880"/>
                      <a:pt x="730" y="3864"/>
                      <a:pt x="810" y="3864"/>
                    </a:cubicBezTo>
                    <a:cubicBezTo>
                      <a:pt x="1157" y="3864"/>
                      <a:pt x="1298" y="4164"/>
                      <a:pt x="1676" y="4251"/>
                    </a:cubicBezTo>
                    <a:cubicBezTo>
                      <a:pt x="1725" y="4264"/>
                      <a:pt x="1771" y="4269"/>
                      <a:pt x="1814" y="4269"/>
                    </a:cubicBezTo>
                    <a:cubicBezTo>
                      <a:pt x="2083" y="4269"/>
                      <a:pt x="2254" y="4062"/>
                      <a:pt x="2447" y="4062"/>
                    </a:cubicBezTo>
                    <a:cubicBezTo>
                      <a:pt x="2518" y="4062"/>
                      <a:pt x="2593" y="4090"/>
                      <a:pt x="2676" y="4168"/>
                    </a:cubicBezTo>
                    <a:cubicBezTo>
                      <a:pt x="2850" y="4330"/>
                      <a:pt x="3026" y="4408"/>
                      <a:pt x="3174" y="4408"/>
                    </a:cubicBezTo>
                    <a:cubicBezTo>
                      <a:pt x="3330" y="4408"/>
                      <a:pt x="3454" y="4321"/>
                      <a:pt x="3510" y="4156"/>
                    </a:cubicBezTo>
                    <a:cubicBezTo>
                      <a:pt x="3617" y="3823"/>
                      <a:pt x="3640" y="3216"/>
                      <a:pt x="3640" y="3216"/>
                    </a:cubicBezTo>
                    <a:cubicBezTo>
                      <a:pt x="3640" y="3216"/>
                      <a:pt x="4093" y="2632"/>
                      <a:pt x="3819" y="2144"/>
                    </a:cubicBezTo>
                    <a:cubicBezTo>
                      <a:pt x="3545" y="1656"/>
                      <a:pt x="2390" y="953"/>
                      <a:pt x="2378" y="251"/>
                    </a:cubicBezTo>
                    <a:lnTo>
                      <a:pt x="545" y="1"/>
                    </a:lnTo>
                    <a:close/>
                  </a:path>
                </a:pathLst>
              </a:custGeom>
              <a:solidFill>
                <a:srgbClr val="E88D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044;p49">
                <a:extLst>
                  <a:ext uri="{FF2B5EF4-FFF2-40B4-BE49-F238E27FC236}">
                    <a16:creationId xmlns:a16="http://schemas.microsoft.com/office/drawing/2014/main" id="{2C5D4F60-765C-BBC8-7C77-EAE3990D95FA}"/>
                  </a:ext>
                </a:extLst>
              </p:cNvPr>
              <p:cNvSpPr/>
              <p:nvPr/>
            </p:nvSpPr>
            <p:spPr>
              <a:xfrm>
                <a:off x="2375275" y="3166300"/>
                <a:ext cx="161375" cy="527175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21087" extrusionOk="0">
                    <a:moveTo>
                      <a:pt x="3989" y="0"/>
                    </a:moveTo>
                    <a:cubicBezTo>
                      <a:pt x="2680" y="762"/>
                      <a:pt x="1" y="20015"/>
                      <a:pt x="1" y="20015"/>
                    </a:cubicBezTo>
                    <a:cubicBezTo>
                      <a:pt x="1" y="20015"/>
                      <a:pt x="3751" y="20967"/>
                      <a:pt x="4704" y="21027"/>
                    </a:cubicBezTo>
                    <a:cubicBezTo>
                      <a:pt x="5656" y="21086"/>
                      <a:pt x="6454" y="596"/>
                      <a:pt x="6454" y="596"/>
                    </a:cubicBezTo>
                    <a:close/>
                  </a:path>
                </a:pathLst>
              </a:custGeom>
              <a:solidFill>
                <a:srgbClr val="FBF3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045;p49">
                <a:extLst>
                  <a:ext uri="{FF2B5EF4-FFF2-40B4-BE49-F238E27FC236}">
                    <a16:creationId xmlns:a16="http://schemas.microsoft.com/office/drawing/2014/main" id="{123148BE-73BF-97EA-2F42-DA3764D6129E}"/>
                  </a:ext>
                </a:extLst>
              </p:cNvPr>
              <p:cNvSpPr/>
              <p:nvPr/>
            </p:nvSpPr>
            <p:spPr>
              <a:xfrm>
                <a:off x="2812550" y="3316300"/>
                <a:ext cx="37225" cy="41765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6706" extrusionOk="0">
                    <a:moveTo>
                      <a:pt x="0" y="1"/>
                    </a:moveTo>
                    <a:lnTo>
                      <a:pt x="143" y="15312"/>
                    </a:lnTo>
                    <a:lnTo>
                      <a:pt x="798" y="15765"/>
                    </a:lnTo>
                    <a:lnTo>
                      <a:pt x="143" y="16705"/>
                    </a:lnTo>
                    <a:lnTo>
                      <a:pt x="1488" y="16051"/>
                    </a:lnTo>
                    <a:lnTo>
                      <a:pt x="1488" y="15300"/>
                    </a:lnTo>
                    <a:lnTo>
                      <a:pt x="560" y="1524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FC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046;p49">
                <a:extLst>
                  <a:ext uri="{FF2B5EF4-FFF2-40B4-BE49-F238E27FC236}">
                    <a16:creationId xmlns:a16="http://schemas.microsoft.com/office/drawing/2014/main" id="{F4514156-453B-3E3D-806C-D55A0994CB8D}"/>
                  </a:ext>
                </a:extLst>
              </p:cNvPr>
              <p:cNvSpPr/>
              <p:nvPr/>
            </p:nvSpPr>
            <p:spPr>
              <a:xfrm>
                <a:off x="2792900" y="3694625"/>
                <a:ext cx="1024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4050" extrusionOk="0">
                    <a:moveTo>
                      <a:pt x="2251" y="1"/>
                    </a:moveTo>
                    <a:cubicBezTo>
                      <a:pt x="2072" y="679"/>
                      <a:pt x="774" y="1060"/>
                      <a:pt x="393" y="1465"/>
                    </a:cubicBezTo>
                    <a:cubicBezTo>
                      <a:pt x="0" y="1870"/>
                      <a:pt x="298" y="2549"/>
                      <a:pt x="298" y="2549"/>
                    </a:cubicBezTo>
                    <a:cubicBezTo>
                      <a:pt x="298" y="2549"/>
                      <a:pt x="155" y="3144"/>
                      <a:pt x="179" y="3489"/>
                    </a:cubicBezTo>
                    <a:cubicBezTo>
                      <a:pt x="194" y="3711"/>
                      <a:pt x="348" y="3840"/>
                      <a:pt x="566" y="3840"/>
                    </a:cubicBezTo>
                    <a:cubicBezTo>
                      <a:pt x="687" y="3840"/>
                      <a:pt x="828" y="3800"/>
                      <a:pt x="977" y="3716"/>
                    </a:cubicBezTo>
                    <a:cubicBezTo>
                      <a:pt x="1049" y="3677"/>
                      <a:pt x="1110" y="3662"/>
                      <a:pt x="1164" y="3662"/>
                    </a:cubicBezTo>
                    <a:cubicBezTo>
                      <a:pt x="1430" y="3662"/>
                      <a:pt x="1523" y="4049"/>
                      <a:pt x="1929" y="4049"/>
                    </a:cubicBezTo>
                    <a:cubicBezTo>
                      <a:pt x="1937" y="4049"/>
                      <a:pt x="1944" y="4049"/>
                      <a:pt x="1951" y="4049"/>
                    </a:cubicBezTo>
                    <a:cubicBezTo>
                      <a:pt x="2269" y="4049"/>
                      <a:pt x="2470" y="3876"/>
                      <a:pt x="2726" y="3876"/>
                    </a:cubicBezTo>
                    <a:cubicBezTo>
                      <a:pt x="2841" y="3876"/>
                      <a:pt x="2967" y="3911"/>
                      <a:pt x="3120" y="4013"/>
                    </a:cubicBezTo>
                    <a:cubicBezTo>
                      <a:pt x="3139" y="4026"/>
                      <a:pt x="3159" y="4032"/>
                      <a:pt x="3178" y="4032"/>
                    </a:cubicBezTo>
                    <a:cubicBezTo>
                      <a:pt x="3656" y="4032"/>
                      <a:pt x="4096" y="215"/>
                      <a:pt x="4096" y="215"/>
                    </a:cubicBezTo>
                    <a:lnTo>
                      <a:pt x="2251" y="1"/>
                    </a:lnTo>
                    <a:close/>
                  </a:path>
                </a:pathLst>
              </a:custGeom>
              <a:solidFill>
                <a:srgbClr val="E88D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047;p49">
                <a:extLst>
                  <a:ext uri="{FF2B5EF4-FFF2-40B4-BE49-F238E27FC236}">
                    <a16:creationId xmlns:a16="http://schemas.microsoft.com/office/drawing/2014/main" id="{56306C5F-917D-F573-8AAB-F3B28D676D38}"/>
                  </a:ext>
                </a:extLst>
              </p:cNvPr>
              <p:cNvSpPr/>
              <p:nvPr/>
            </p:nvSpPr>
            <p:spPr>
              <a:xfrm>
                <a:off x="2812550" y="3181475"/>
                <a:ext cx="124725" cy="519125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20765" extrusionOk="0">
                    <a:moveTo>
                      <a:pt x="3155" y="0"/>
                    </a:moveTo>
                    <a:cubicBezTo>
                      <a:pt x="4322" y="631"/>
                      <a:pt x="4989" y="11276"/>
                      <a:pt x="4941" y="13157"/>
                    </a:cubicBezTo>
                    <a:cubicBezTo>
                      <a:pt x="4894" y="15026"/>
                      <a:pt x="4632" y="20765"/>
                      <a:pt x="4632" y="20765"/>
                    </a:cubicBezTo>
                    <a:lnTo>
                      <a:pt x="560" y="20634"/>
                    </a:lnTo>
                    <a:lnTo>
                      <a:pt x="0" y="5394"/>
                    </a:lnTo>
                    <a:lnTo>
                      <a:pt x="655" y="1072"/>
                    </a:lnTo>
                    <a:close/>
                  </a:path>
                </a:pathLst>
              </a:custGeom>
              <a:solidFill>
                <a:srgbClr val="FBF3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048;p49">
                <a:extLst>
                  <a:ext uri="{FF2B5EF4-FFF2-40B4-BE49-F238E27FC236}">
                    <a16:creationId xmlns:a16="http://schemas.microsoft.com/office/drawing/2014/main" id="{F017898A-7A22-AFDE-558B-EE724FECB4D2}"/>
                  </a:ext>
                </a:extLst>
              </p:cNvPr>
              <p:cNvSpPr/>
              <p:nvPr/>
            </p:nvSpPr>
            <p:spPr>
              <a:xfrm>
                <a:off x="2478575" y="3103475"/>
                <a:ext cx="98550" cy="56320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22528" extrusionOk="0">
                    <a:moveTo>
                      <a:pt x="3941" y="1"/>
                    </a:moveTo>
                    <a:lnTo>
                      <a:pt x="0" y="2323"/>
                    </a:lnTo>
                    <a:cubicBezTo>
                      <a:pt x="0" y="2323"/>
                      <a:pt x="655" y="5383"/>
                      <a:pt x="1393" y="6454"/>
                    </a:cubicBezTo>
                    <a:lnTo>
                      <a:pt x="1417" y="12753"/>
                    </a:lnTo>
                    <a:lnTo>
                      <a:pt x="524" y="22528"/>
                    </a:lnTo>
                    <a:lnTo>
                      <a:pt x="1905" y="13026"/>
                    </a:lnTo>
                    <a:lnTo>
                      <a:pt x="2167" y="6561"/>
                    </a:lnTo>
                    <a:cubicBezTo>
                      <a:pt x="2167" y="6561"/>
                      <a:pt x="2346" y="6593"/>
                      <a:pt x="2589" y="6593"/>
                    </a:cubicBezTo>
                    <a:cubicBezTo>
                      <a:pt x="2820" y="6593"/>
                      <a:pt x="3108" y="6564"/>
                      <a:pt x="3358" y="6454"/>
                    </a:cubicBezTo>
                    <a:lnTo>
                      <a:pt x="3941" y="1"/>
                    </a:lnTo>
                    <a:close/>
                  </a:path>
                </a:pathLst>
              </a:custGeom>
              <a:solidFill>
                <a:srgbClr val="EFC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049;p49">
                <a:extLst>
                  <a:ext uri="{FF2B5EF4-FFF2-40B4-BE49-F238E27FC236}">
                    <a16:creationId xmlns:a16="http://schemas.microsoft.com/office/drawing/2014/main" id="{9BA58086-31F3-2860-3CFE-304595B9F044}"/>
                  </a:ext>
                </a:extLst>
              </p:cNvPr>
              <p:cNvSpPr/>
              <p:nvPr/>
            </p:nvSpPr>
            <p:spPr>
              <a:xfrm>
                <a:off x="2784550" y="3136225"/>
                <a:ext cx="104800" cy="14230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56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" y="60"/>
                      <a:pt x="489" y="5692"/>
                      <a:pt x="489" y="5692"/>
                    </a:cubicBezTo>
                    <a:cubicBezTo>
                      <a:pt x="489" y="5692"/>
                      <a:pt x="3394" y="5394"/>
                      <a:pt x="4192" y="20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C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050;p49">
                <a:extLst>
                  <a:ext uri="{FF2B5EF4-FFF2-40B4-BE49-F238E27FC236}">
                    <a16:creationId xmlns:a16="http://schemas.microsoft.com/office/drawing/2014/main" id="{BD88A2BE-A158-9CC5-7E2B-FF24CDDF7BBA}"/>
                  </a:ext>
                </a:extLst>
              </p:cNvPr>
              <p:cNvSpPr/>
              <p:nvPr/>
            </p:nvSpPr>
            <p:spPr>
              <a:xfrm>
                <a:off x="2478575" y="2709400"/>
                <a:ext cx="412875" cy="558125"/>
              </a:xfrm>
              <a:custGeom>
                <a:avLst/>
                <a:gdLst/>
                <a:ahLst/>
                <a:cxnLst/>
                <a:rect l="l" t="t" r="r" b="b"/>
                <a:pathLst>
                  <a:path w="16515" h="22325" extrusionOk="0">
                    <a:moveTo>
                      <a:pt x="4037" y="5727"/>
                    </a:moveTo>
                    <a:lnTo>
                      <a:pt x="3358" y="22217"/>
                    </a:lnTo>
                    <a:cubicBezTo>
                      <a:pt x="3358" y="22217"/>
                      <a:pt x="500" y="21920"/>
                      <a:pt x="0" y="18086"/>
                    </a:cubicBezTo>
                    <a:cubicBezTo>
                      <a:pt x="0" y="18086"/>
                      <a:pt x="3001" y="3501"/>
                      <a:pt x="4418" y="1667"/>
                    </a:cubicBezTo>
                    <a:cubicBezTo>
                      <a:pt x="5287" y="560"/>
                      <a:pt x="6727" y="0"/>
                      <a:pt x="8787" y="0"/>
                    </a:cubicBezTo>
                    <a:cubicBezTo>
                      <a:pt x="10859" y="0"/>
                      <a:pt x="13621" y="941"/>
                      <a:pt x="14312" y="5798"/>
                    </a:cubicBezTo>
                    <a:cubicBezTo>
                      <a:pt x="15097" y="11335"/>
                      <a:pt x="16514" y="18883"/>
                      <a:pt x="16514" y="18883"/>
                    </a:cubicBezTo>
                    <a:cubicBezTo>
                      <a:pt x="16514" y="18883"/>
                      <a:pt x="15359" y="22324"/>
                      <a:pt x="12847" y="22324"/>
                    </a:cubicBezTo>
                    <a:lnTo>
                      <a:pt x="10930" y="5656"/>
                    </a:lnTo>
                    <a:close/>
                  </a:path>
                </a:pathLst>
              </a:custGeom>
              <a:solidFill>
                <a:srgbClr val="FBF3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051;p49">
                <a:extLst>
                  <a:ext uri="{FF2B5EF4-FFF2-40B4-BE49-F238E27FC236}">
                    <a16:creationId xmlns:a16="http://schemas.microsoft.com/office/drawing/2014/main" id="{B34A020F-E69A-22CB-5998-D36F3D7A6BB1}"/>
                  </a:ext>
                </a:extLst>
              </p:cNvPr>
              <p:cNvSpPr/>
              <p:nvPr/>
            </p:nvSpPr>
            <p:spPr>
              <a:xfrm>
                <a:off x="2548525" y="2798700"/>
                <a:ext cx="2878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11514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81"/>
                    </a:cubicBezTo>
                    <a:cubicBezTo>
                      <a:pt x="0" y="595"/>
                      <a:pt x="179" y="762"/>
                      <a:pt x="381" y="762"/>
                    </a:cubicBezTo>
                    <a:lnTo>
                      <a:pt x="11133" y="762"/>
                    </a:lnTo>
                    <a:cubicBezTo>
                      <a:pt x="11347" y="762"/>
                      <a:pt x="11514" y="595"/>
                      <a:pt x="11514" y="381"/>
                    </a:cubicBezTo>
                    <a:cubicBezTo>
                      <a:pt x="11514" y="167"/>
                      <a:pt x="11347" y="0"/>
                      <a:pt x="11133" y="0"/>
                    </a:cubicBezTo>
                    <a:close/>
                  </a:path>
                </a:pathLst>
              </a:custGeom>
              <a:solidFill>
                <a:srgbClr val="4034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052;p49">
                <a:extLst>
                  <a:ext uri="{FF2B5EF4-FFF2-40B4-BE49-F238E27FC236}">
                    <a16:creationId xmlns:a16="http://schemas.microsoft.com/office/drawing/2014/main" id="{9085641F-3335-D39D-D887-75C503941F50}"/>
                  </a:ext>
                </a:extLst>
              </p:cNvPr>
              <p:cNvSpPr/>
              <p:nvPr/>
            </p:nvSpPr>
            <p:spPr>
              <a:xfrm>
                <a:off x="2548525" y="2817750"/>
                <a:ext cx="28785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1514" h="774" extrusionOk="0">
                    <a:moveTo>
                      <a:pt x="381" y="0"/>
                    </a:moveTo>
                    <a:cubicBezTo>
                      <a:pt x="179" y="0"/>
                      <a:pt x="0" y="179"/>
                      <a:pt x="0" y="393"/>
                    </a:cubicBezTo>
                    <a:cubicBezTo>
                      <a:pt x="0" y="595"/>
                      <a:pt x="179" y="774"/>
                      <a:pt x="381" y="774"/>
                    </a:cubicBezTo>
                    <a:lnTo>
                      <a:pt x="11133" y="774"/>
                    </a:lnTo>
                    <a:cubicBezTo>
                      <a:pt x="11347" y="774"/>
                      <a:pt x="11514" y="595"/>
                      <a:pt x="11514" y="393"/>
                    </a:cubicBezTo>
                    <a:cubicBezTo>
                      <a:pt x="11514" y="179"/>
                      <a:pt x="11347" y="0"/>
                      <a:pt x="11133" y="0"/>
                    </a:cubicBezTo>
                    <a:close/>
                  </a:path>
                </a:pathLst>
              </a:custGeom>
              <a:solidFill>
                <a:srgbClr val="4034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053;p49">
                <a:extLst>
                  <a:ext uri="{FF2B5EF4-FFF2-40B4-BE49-F238E27FC236}">
                    <a16:creationId xmlns:a16="http://schemas.microsoft.com/office/drawing/2014/main" id="{33099E9E-2470-0113-653F-BC8D461C7A8F}"/>
                  </a:ext>
                </a:extLst>
              </p:cNvPr>
              <p:cNvSpPr/>
              <p:nvPr/>
            </p:nvSpPr>
            <p:spPr>
              <a:xfrm>
                <a:off x="2645850" y="3145750"/>
                <a:ext cx="363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467" extrusionOk="0">
                    <a:moveTo>
                      <a:pt x="1453" y="1"/>
                    </a:moveTo>
                    <a:lnTo>
                      <a:pt x="989" y="13"/>
                    </a:lnTo>
                    <a:lnTo>
                      <a:pt x="1" y="12467"/>
                    </a:lnTo>
                    <a:lnTo>
                      <a:pt x="453" y="12467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54;p49">
              <a:extLst>
                <a:ext uri="{FF2B5EF4-FFF2-40B4-BE49-F238E27FC236}">
                  <a16:creationId xmlns:a16="http://schemas.microsoft.com/office/drawing/2014/main" id="{8DE88A4E-E6FD-943A-0B2E-FB0531323F68}"/>
                </a:ext>
              </a:extLst>
            </p:cNvPr>
            <p:cNvGrpSpPr/>
            <p:nvPr/>
          </p:nvGrpSpPr>
          <p:grpSpPr>
            <a:xfrm>
              <a:off x="7004697" y="1230696"/>
              <a:ext cx="885930" cy="2830552"/>
              <a:chOff x="3534050" y="2865650"/>
              <a:chExt cx="531650" cy="1698625"/>
            </a:xfrm>
          </p:grpSpPr>
          <p:sp>
            <p:nvSpPr>
              <p:cNvPr id="27" name="Google Shape;1055;p49">
                <a:extLst>
                  <a:ext uri="{FF2B5EF4-FFF2-40B4-BE49-F238E27FC236}">
                    <a16:creationId xmlns:a16="http://schemas.microsoft.com/office/drawing/2014/main" id="{F154D3D3-93A9-3EF1-6C3A-40D70F782A39}"/>
                  </a:ext>
                </a:extLst>
              </p:cNvPr>
              <p:cNvSpPr/>
              <p:nvPr/>
            </p:nvSpPr>
            <p:spPr>
              <a:xfrm>
                <a:off x="3953150" y="3660400"/>
                <a:ext cx="112550" cy="133150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5326" extrusionOk="0">
                    <a:moveTo>
                      <a:pt x="131" y="0"/>
                    </a:moveTo>
                    <a:cubicBezTo>
                      <a:pt x="95" y="0"/>
                      <a:pt x="13" y="787"/>
                      <a:pt x="1" y="858"/>
                    </a:cubicBezTo>
                    <a:cubicBezTo>
                      <a:pt x="1" y="1108"/>
                      <a:pt x="25" y="1358"/>
                      <a:pt x="60" y="1608"/>
                    </a:cubicBezTo>
                    <a:cubicBezTo>
                      <a:pt x="156" y="2108"/>
                      <a:pt x="430" y="2584"/>
                      <a:pt x="620" y="3060"/>
                    </a:cubicBezTo>
                    <a:cubicBezTo>
                      <a:pt x="668" y="3191"/>
                      <a:pt x="727" y="3334"/>
                      <a:pt x="703" y="3477"/>
                    </a:cubicBezTo>
                    <a:cubicBezTo>
                      <a:pt x="691" y="3561"/>
                      <a:pt x="656" y="3644"/>
                      <a:pt x="668" y="3727"/>
                    </a:cubicBezTo>
                    <a:cubicBezTo>
                      <a:pt x="680" y="3882"/>
                      <a:pt x="822" y="3989"/>
                      <a:pt x="965" y="4037"/>
                    </a:cubicBezTo>
                    <a:cubicBezTo>
                      <a:pt x="1108" y="4084"/>
                      <a:pt x="1263" y="4084"/>
                      <a:pt x="1406" y="4132"/>
                    </a:cubicBezTo>
                    <a:cubicBezTo>
                      <a:pt x="1549" y="4192"/>
                      <a:pt x="1680" y="4311"/>
                      <a:pt x="1668" y="4465"/>
                    </a:cubicBezTo>
                    <a:cubicBezTo>
                      <a:pt x="1668" y="4501"/>
                      <a:pt x="1656" y="4549"/>
                      <a:pt x="1656" y="4584"/>
                    </a:cubicBezTo>
                    <a:cubicBezTo>
                      <a:pt x="1680" y="4704"/>
                      <a:pt x="1823" y="4751"/>
                      <a:pt x="1942" y="4751"/>
                    </a:cubicBezTo>
                    <a:cubicBezTo>
                      <a:pt x="1989" y="4751"/>
                      <a:pt x="2039" y="4747"/>
                      <a:pt x="2087" y="4747"/>
                    </a:cubicBezTo>
                    <a:cubicBezTo>
                      <a:pt x="2160" y="4747"/>
                      <a:pt x="2230" y="4756"/>
                      <a:pt x="2287" y="4799"/>
                    </a:cubicBezTo>
                    <a:cubicBezTo>
                      <a:pt x="2442" y="4930"/>
                      <a:pt x="2370" y="5239"/>
                      <a:pt x="2549" y="5311"/>
                    </a:cubicBezTo>
                    <a:cubicBezTo>
                      <a:pt x="2573" y="5321"/>
                      <a:pt x="2597" y="5326"/>
                      <a:pt x="2621" y="5326"/>
                    </a:cubicBezTo>
                    <a:cubicBezTo>
                      <a:pt x="2735" y="5326"/>
                      <a:pt x="2837" y="5217"/>
                      <a:pt x="2906" y="5108"/>
                    </a:cubicBezTo>
                    <a:cubicBezTo>
                      <a:pt x="3132" y="4775"/>
                      <a:pt x="3287" y="4394"/>
                      <a:pt x="3370" y="4001"/>
                    </a:cubicBezTo>
                    <a:cubicBezTo>
                      <a:pt x="3406" y="3822"/>
                      <a:pt x="3430" y="3668"/>
                      <a:pt x="3418" y="3477"/>
                    </a:cubicBezTo>
                    <a:cubicBezTo>
                      <a:pt x="3406" y="3372"/>
                      <a:pt x="3463" y="3049"/>
                      <a:pt x="3398" y="2958"/>
                    </a:cubicBezTo>
                    <a:lnTo>
                      <a:pt x="3398" y="2958"/>
                    </a:lnTo>
                    <a:cubicBezTo>
                      <a:pt x="3439" y="3011"/>
                      <a:pt x="3791" y="3461"/>
                      <a:pt x="3847" y="3584"/>
                    </a:cubicBezTo>
                    <a:cubicBezTo>
                      <a:pt x="3918" y="3715"/>
                      <a:pt x="3335" y="5180"/>
                      <a:pt x="3573" y="5192"/>
                    </a:cubicBezTo>
                    <a:cubicBezTo>
                      <a:pt x="3574" y="5192"/>
                      <a:pt x="3575" y="5192"/>
                      <a:pt x="3576" y="5192"/>
                    </a:cubicBezTo>
                    <a:cubicBezTo>
                      <a:pt x="3818" y="5192"/>
                      <a:pt x="4501" y="3999"/>
                      <a:pt x="4466" y="3561"/>
                    </a:cubicBezTo>
                    <a:cubicBezTo>
                      <a:pt x="4430" y="3132"/>
                      <a:pt x="3132" y="1786"/>
                      <a:pt x="2692" y="1322"/>
                    </a:cubicBezTo>
                    <a:cubicBezTo>
                      <a:pt x="2370" y="989"/>
                      <a:pt x="2085" y="632"/>
                      <a:pt x="2013" y="262"/>
                    </a:cubicBezTo>
                    <a:cubicBezTo>
                      <a:pt x="1489" y="191"/>
                      <a:pt x="668" y="84"/>
                      <a:pt x="132" y="1"/>
                    </a:cubicBezTo>
                    <a:cubicBezTo>
                      <a:pt x="132" y="0"/>
                      <a:pt x="131" y="0"/>
                      <a:pt x="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56;p49">
                <a:extLst>
                  <a:ext uri="{FF2B5EF4-FFF2-40B4-BE49-F238E27FC236}">
                    <a16:creationId xmlns:a16="http://schemas.microsoft.com/office/drawing/2014/main" id="{2969DD0C-8CC3-64B4-9766-D969ED76D393}"/>
                  </a:ext>
                </a:extLst>
              </p:cNvPr>
              <p:cNvSpPr/>
              <p:nvPr/>
            </p:nvSpPr>
            <p:spPr>
              <a:xfrm>
                <a:off x="3874575" y="3422875"/>
                <a:ext cx="151250" cy="26195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0478" extrusionOk="0">
                    <a:moveTo>
                      <a:pt x="3072" y="0"/>
                    </a:moveTo>
                    <a:lnTo>
                      <a:pt x="1" y="1036"/>
                    </a:lnTo>
                    <a:cubicBezTo>
                      <a:pt x="1" y="1036"/>
                      <a:pt x="239" y="2501"/>
                      <a:pt x="1191" y="4251"/>
                    </a:cubicBezTo>
                    <a:cubicBezTo>
                      <a:pt x="2156" y="6013"/>
                      <a:pt x="2977" y="8239"/>
                      <a:pt x="3227" y="10478"/>
                    </a:cubicBezTo>
                    <a:lnTo>
                      <a:pt x="6049" y="10264"/>
                    </a:lnTo>
                    <a:cubicBezTo>
                      <a:pt x="5513" y="7680"/>
                      <a:pt x="3072" y="0"/>
                      <a:pt x="30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057;p49">
                <a:extLst>
                  <a:ext uri="{FF2B5EF4-FFF2-40B4-BE49-F238E27FC236}">
                    <a16:creationId xmlns:a16="http://schemas.microsoft.com/office/drawing/2014/main" id="{3D2C1E6B-9DAC-5F56-3253-048602DB0105}"/>
                  </a:ext>
                </a:extLst>
              </p:cNvPr>
              <p:cNvSpPr/>
              <p:nvPr/>
            </p:nvSpPr>
            <p:spPr>
              <a:xfrm>
                <a:off x="3901975" y="4519425"/>
                <a:ext cx="8067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1442" extrusionOk="0">
                    <a:moveTo>
                      <a:pt x="36" y="1418"/>
                    </a:moveTo>
                    <a:cubicBezTo>
                      <a:pt x="0" y="1394"/>
                      <a:pt x="71" y="1180"/>
                      <a:pt x="286" y="930"/>
                    </a:cubicBezTo>
                    <a:cubicBezTo>
                      <a:pt x="512" y="668"/>
                      <a:pt x="893" y="370"/>
                      <a:pt x="1393" y="203"/>
                    </a:cubicBezTo>
                    <a:cubicBezTo>
                      <a:pt x="1881" y="49"/>
                      <a:pt x="2346" y="1"/>
                      <a:pt x="2691" y="25"/>
                    </a:cubicBezTo>
                    <a:cubicBezTo>
                      <a:pt x="3024" y="49"/>
                      <a:pt x="3227" y="156"/>
                      <a:pt x="3215" y="191"/>
                    </a:cubicBezTo>
                    <a:cubicBezTo>
                      <a:pt x="3203" y="251"/>
                      <a:pt x="3000" y="239"/>
                      <a:pt x="2691" y="275"/>
                    </a:cubicBezTo>
                    <a:cubicBezTo>
                      <a:pt x="2381" y="310"/>
                      <a:pt x="1965" y="394"/>
                      <a:pt x="1512" y="549"/>
                    </a:cubicBezTo>
                    <a:cubicBezTo>
                      <a:pt x="1072" y="680"/>
                      <a:pt x="714" y="918"/>
                      <a:pt x="464" y="1108"/>
                    </a:cubicBezTo>
                    <a:cubicBezTo>
                      <a:pt x="226" y="1299"/>
                      <a:pt x="83" y="1442"/>
                      <a:pt x="36" y="1418"/>
                    </a:cubicBezTo>
                    <a:close/>
                  </a:path>
                </a:pathLst>
              </a:custGeom>
              <a:solidFill>
                <a:srgbClr val="FBF3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058;p49">
                <a:extLst>
                  <a:ext uri="{FF2B5EF4-FFF2-40B4-BE49-F238E27FC236}">
                    <a16:creationId xmlns:a16="http://schemas.microsoft.com/office/drawing/2014/main" id="{7DE0EAA0-0A4C-C31C-C130-AC0D82DAB86C}"/>
                  </a:ext>
                </a:extLst>
              </p:cNvPr>
              <p:cNvSpPr/>
              <p:nvPr/>
            </p:nvSpPr>
            <p:spPr>
              <a:xfrm>
                <a:off x="3818925" y="4456625"/>
                <a:ext cx="186650" cy="97375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3895" extrusionOk="0">
                    <a:moveTo>
                      <a:pt x="3877" y="1"/>
                    </a:moveTo>
                    <a:cubicBezTo>
                      <a:pt x="3493" y="1"/>
                      <a:pt x="2494" y="427"/>
                      <a:pt x="2465" y="632"/>
                    </a:cubicBezTo>
                    <a:cubicBezTo>
                      <a:pt x="2453" y="775"/>
                      <a:pt x="2691" y="1572"/>
                      <a:pt x="2691" y="1572"/>
                    </a:cubicBezTo>
                    <a:cubicBezTo>
                      <a:pt x="2512" y="1739"/>
                      <a:pt x="2274" y="1882"/>
                      <a:pt x="1977" y="1977"/>
                    </a:cubicBezTo>
                    <a:cubicBezTo>
                      <a:pt x="1894" y="2003"/>
                      <a:pt x="1804" y="2014"/>
                      <a:pt x="1709" y="2014"/>
                    </a:cubicBezTo>
                    <a:cubicBezTo>
                      <a:pt x="1052" y="2014"/>
                      <a:pt x="179" y="1477"/>
                      <a:pt x="179" y="1477"/>
                    </a:cubicBezTo>
                    <a:lnTo>
                      <a:pt x="0" y="3894"/>
                    </a:lnTo>
                    <a:lnTo>
                      <a:pt x="7203" y="3894"/>
                    </a:lnTo>
                    <a:cubicBezTo>
                      <a:pt x="7203" y="3894"/>
                      <a:pt x="7465" y="2870"/>
                      <a:pt x="6703" y="2680"/>
                    </a:cubicBezTo>
                    <a:cubicBezTo>
                      <a:pt x="5322" y="2346"/>
                      <a:pt x="4489" y="1989"/>
                      <a:pt x="3977" y="1668"/>
                    </a:cubicBezTo>
                    <a:cubicBezTo>
                      <a:pt x="3977" y="1668"/>
                      <a:pt x="4108" y="632"/>
                      <a:pt x="4025" y="72"/>
                    </a:cubicBezTo>
                    <a:cubicBezTo>
                      <a:pt x="4018" y="22"/>
                      <a:pt x="3963" y="1"/>
                      <a:pt x="3877" y="1"/>
                    </a:cubicBez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059;p49">
                <a:extLst>
                  <a:ext uri="{FF2B5EF4-FFF2-40B4-BE49-F238E27FC236}">
                    <a16:creationId xmlns:a16="http://schemas.microsoft.com/office/drawing/2014/main" id="{5563F14A-E714-C246-DEFD-BA5FFE0CF2FD}"/>
                  </a:ext>
                </a:extLst>
              </p:cNvPr>
              <p:cNvSpPr/>
              <p:nvPr/>
            </p:nvSpPr>
            <p:spPr>
              <a:xfrm>
                <a:off x="3813850" y="4547600"/>
                <a:ext cx="18517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667" extrusionOk="0">
                    <a:moveTo>
                      <a:pt x="203" y="0"/>
                    </a:moveTo>
                    <a:lnTo>
                      <a:pt x="1" y="667"/>
                    </a:lnTo>
                    <a:lnTo>
                      <a:pt x="7323" y="667"/>
                    </a:lnTo>
                    <a:lnTo>
                      <a:pt x="7406" y="0"/>
                    </a:ln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060;p49">
                <a:extLst>
                  <a:ext uri="{FF2B5EF4-FFF2-40B4-BE49-F238E27FC236}">
                    <a16:creationId xmlns:a16="http://schemas.microsoft.com/office/drawing/2014/main" id="{C0D9B8E0-B4A3-C2E7-1B55-BDABA7FA2CFB}"/>
                  </a:ext>
                </a:extLst>
              </p:cNvPr>
              <p:cNvSpPr/>
              <p:nvPr/>
            </p:nvSpPr>
            <p:spPr>
              <a:xfrm>
                <a:off x="3549225" y="4547600"/>
                <a:ext cx="124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667" extrusionOk="0">
                    <a:moveTo>
                      <a:pt x="203" y="0"/>
                    </a:moveTo>
                    <a:lnTo>
                      <a:pt x="1" y="667"/>
                    </a:lnTo>
                    <a:lnTo>
                      <a:pt x="4894" y="667"/>
                    </a:lnTo>
                    <a:lnTo>
                      <a:pt x="4990" y="0"/>
                    </a:ln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061;p49">
                <a:extLst>
                  <a:ext uri="{FF2B5EF4-FFF2-40B4-BE49-F238E27FC236}">
                    <a16:creationId xmlns:a16="http://schemas.microsoft.com/office/drawing/2014/main" id="{5DB96EC9-587A-7891-ABCA-BC3CFB00D6E6}"/>
                  </a:ext>
                </a:extLst>
              </p:cNvPr>
              <p:cNvSpPr/>
              <p:nvPr/>
            </p:nvSpPr>
            <p:spPr>
              <a:xfrm>
                <a:off x="3552225" y="4465800"/>
                <a:ext cx="126825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3528" extrusionOk="0">
                    <a:moveTo>
                      <a:pt x="2493" y="0"/>
                    </a:moveTo>
                    <a:cubicBezTo>
                      <a:pt x="2162" y="0"/>
                      <a:pt x="1881" y="19"/>
                      <a:pt x="1786" y="74"/>
                    </a:cubicBezTo>
                    <a:cubicBezTo>
                      <a:pt x="1488" y="229"/>
                      <a:pt x="1846" y="1253"/>
                      <a:pt x="1846" y="1253"/>
                    </a:cubicBezTo>
                    <a:cubicBezTo>
                      <a:pt x="1846" y="1253"/>
                      <a:pt x="1560" y="1622"/>
                      <a:pt x="893" y="2205"/>
                    </a:cubicBezTo>
                    <a:cubicBezTo>
                      <a:pt x="238" y="2789"/>
                      <a:pt x="0" y="3527"/>
                      <a:pt x="0" y="3527"/>
                    </a:cubicBezTo>
                    <a:lnTo>
                      <a:pt x="4787" y="3527"/>
                    </a:lnTo>
                    <a:cubicBezTo>
                      <a:pt x="4787" y="3527"/>
                      <a:pt x="5072" y="1729"/>
                      <a:pt x="5013" y="1646"/>
                    </a:cubicBezTo>
                    <a:cubicBezTo>
                      <a:pt x="5009" y="1640"/>
                      <a:pt x="5000" y="1637"/>
                      <a:pt x="4986" y="1637"/>
                    </a:cubicBezTo>
                    <a:cubicBezTo>
                      <a:pt x="4818" y="1637"/>
                      <a:pt x="3947" y="2043"/>
                      <a:pt x="3774" y="2043"/>
                    </a:cubicBezTo>
                    <a:cubicBezTo>
                      <a:pt x="3764" y="2043"/>
                      <a:pt x="3756" y="2042"/>
                      <a:pt x="3751" y="2039"/>
                    </a:cubicBezTo>
                    <a:cubicBezTo>
                      <a:pt x="3655" y="1967"/>
                      <a:pt x="4025" y="74"/>
                      <a:pt x="4025" y="74"/>
                    </a:cubicBezTo>
                    <a:cubicBezTo>
                      <a:pt x="4025" y="74"/>
                      <a:pt x="3157" y="0"/>
                      <a:pt x="2493" y="0"/>
                    </a:cubicBez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062;p49">
                <a:extLst>
                  <a:ext uri="{FF2B5EF4-FFF2-40B4-BE49-F238E27FC236}">
                    <a16:creationId xmlns:a16="http://schemas.microsoft.com/office/drawing/2014/main" id="{2EFE2CF6-A2BB-EBAA-3A8D-17EA2BA11005}"/>
                  </a:ext>
                </a:extLst>
              </p:cNvPr>
              <p:cNvSpPr/>
              <p:nvPr/>
            </p:nvSpPr>
            <p:spPr>
              <a:xfrm>
                <a:off x="3534050" y="3475550"/>
                <a:ext cx="462600" cy="1062025"/>
              </a:xfrm>
              <a:custGeom>
                <a:avLst/>
                <a:gdLst/>
                <a:ahLst/>
                <a:cxnLst/>
                <a:rect l="l" t="t" r="r" b="b"/>
                <a:pathLst>
                  <a:path w="18504" h="42481" extrusionOk="0">
                    <a:moveTo>
                      <a:pt x="17408" y="1"/>
                    </a:moveTo>
                    <a:lnTo>
                      <a:pt x="4347" y="2025"/>
                    </a:lnTo>
                    <a:lnTo>
                      <a:pt x="1" y="41696"/>
                    </a:lnTo>
                    <a:cubicBezTo>
                      <a:pt x="1" y="41696"/>
                      <a:pt x="3730" y="42481"/>
                      <a:pt x="8472" y="42481"/>
                    </a:cubicBezTo>
                    <a:cubicBezTo>
                      <a:pt x="11634" y="42481"/>
                      <a:pt x="15246" y="42132"/>
                      <a:pt x="18503" y="40970"/>
                    </a:cubicBezTo>
                    <a:cubicBezTo>
                      <a:pt x="18503" y="40970"/>
                      <a:pt x="18301" y="10621"/>
                      <a:pt x="174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063;p49">
                <a:extLst>
                  <a:ext uri="{FF2B5EF4-FFF2-40B4-BE49-F238E27FC236}">
                    <a16:creationId xmlns:a16="http://schemas.microsoft.com/office/drawing/2014/main" id="{403F1EB6-B023-1BD0-DBCF-FCEE26871C97}"/>
                  </a:ext>
                </a:extLst>
              </p:cNvPr>
              <p:cNvSpPr/>
              <p:nvPr/>
            </p:nvSpPr>
            <p:spPr>
              <a:xfrm>
                <a:off x="3622125" y="2881275"/>
                <a:ext cx="256950" cy="279625"/>
              </a:xfrm>
              <a:custGeom>
                <a:avLst/>
                <a:gdLst/>
                <a:ahLst/>
                <a:cxnLst/>
                <a:rect l="l" t="t" r="r" b="b"/>
                <a:pathLst>
                  <a:path w="10278" h="11185" extrusionOk="0">
                    <a:moveTo>
                      <a:pt x="6224" y="1"/>
                    </a:moveTo>
                    <a:cubicBezTo>
                      <a:pt x="3842" y="1"/>
                      <a:pt x="1245" y="964"/>
                      <a:pt x="1443" y="5329"/>
                    </a:cubicBezTo>
                    <a:cubicBezTo>
                      <a:pt x="1443" y="5329"/>
                      <a:pt x="1332" y="5304"/>
                      <a:pt x="1175" y="5304"/>
                    </a:cubicBezTo>
                    <a:cubicBezTo>
                      <a:pt x="754" y="5304"/>
                      <a:pt x="1" y="5481"/>
                      <a:pt x="157" y="6782"/>
                    </a:cubicBezTo>
                    <a:cubicBezTo>
                      <a:pt x="359" y="8556"/>
                      <a:pt x="1348" y="8210"/>
                      <a:pt x="1729" y="8294"/>
                    </a:cubicBezTo>
                    <a:cubicBezTo>
                      <a:pt x="1729" y="8294"/>
                      <a:pt x="2378" y="11184"/>
                      <a:pt x="5835" y="11184"/>
                    </a:cubicBezTo>
                    <a:cubicBezTo>
                      <a:pt x="6003" y="11184"/>
                      <a:pt x="6178" y="11177"/>
                      <a:pt x="6360" y="11163"/>
                    </a:cubicBezTo>
                    <a:cubicBezTo>
                      <a:pt x="10277" y="10854"/>
                      <a:pt x="9694" y="7853"/>
                      <a:pt x="9670" y="5841"/>
                    </a:cubicBezTo>
                    <a:cubicBezTo>
                      <a:pt x="9634" y="3829"/>
                      <a:pt x="9813" y="305"/>
                      <a:pt x="7241" y="55"/>
                    </a:cubicBezTo>
                    <a:cubicBezTo>
                      <a:pt x="6913" y="21"/>
                      <a:pt x="6571" y="1"/>
                      <a:pt x="62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064;p49">
                <a:extLst>
                  <a:ext uri="{FF2B5EF4-FFF2-40B4-BE49-F238E27FC236}">
                    <a16:creationId xmlns:a16="http://schemas.microsoft.com/office/drawing/2014/main" id="{AC46221E-958F-4C34-0839-FDE335DB3031}"/>
                  </a:ext>
                </a:extLst>
              </p:cNvPr>
              <p:cNvSpPr/>
              <p:nvPr/>
            </p:nvSpPr>
            <p:spPr>
              <a:xfrm>
                <a:off x="3620975" y="3480025"/>
                <a:ext cx="95275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811" extrusionOk="0">
                    <a:moveTo>
                      <a:pt x="1906" y="0"/>
                    </a:moveTo>
                    <a:cubicBezTo>
                      <a:pt x="846" y="0"/>
                      <a:pt x="1" y="858"/>
                      <a:pt x="1" y="1905"/>
                    </a:cubicBezTo>
                    <a:cubicBezTo>
                      <a:pt x="1" y="2953"/>
                      <a:pt x="846" y="3810"/>
                      <a:pt x="1906" y="3810"/>
                    </a:cubicBezTo>
                    <a:cubicBezTo>
                      <a:pt x="2953" y="3810"/>
                      <a:pt x="3811" y="2953"/>
                      <a:pt x="3811" y="1905"/>
                    </a:cubicBezTo>
                    <a:cubicBezTo>
                      <a:pt x="3811" y="858"/>
                      <a:pt x="2953" y="0"/>
                      <a:pt x="1906" y="0"/>
                    </a:cubicBezTo>
                    <a:close/>
                  </a:path>
                </a:pathLst>
              </a:custGeom>
              <a:solidFill>
                <a:srgbClr val="FB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065;p49">
                <a:extLst>
                  <a:ext uri="{FF2B5EF4-FFF2-40B4-BE49-F238E27FC236}">
                    <a16:creationId xmlns:a16="http://schemas.microsoft.com/office/drawing/2014/main" id="{D28B1EFC-CF15-8534-1289-FE7259719774}"/>
                  </a:ext>
                </a:extLst>
              </p:cNvPr>
              <p:cNvSpPr/>
              <p:nvPr/>
            </p:nvSpPr>
            <p:spPr>
              <a:xfrm>
                <a:off x="3790050" y="3724950"/>
                <a:ext cx="160150" cy="820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3281" extrusionOk="0">
                    <a:moveTo>
                      <a:pt x="4728" y="0"/>
                    </a:moveTo>
                    <a:cubicBezTo>
                      <a:pt x="4021" y="0"/>
                      <a:pt x="3059" y="114"/>
                      <a:pt x="2632" y="169"/>
                    </a:cubicBezTo>
                    <a:cubicBezTo>
                      <a:pt x="2460" y="187"/>
                      <a:pt x="2287" y="200"/>
                      <a:pt x="2120" y="200"/>
                    </a:cubicBezTo>
                    <a:cubicBezTo>
                      <a:pt x="1848" y="200"/>
                      <a:pt x="1593" y="165"/>
                      <a:pt x="1393" y="62"/>
                    </a:cubicBezTo>
                    <a:cubicBezTo>
                      <a:pt x="1000" y="443"/>
                      <a:pt x="429" y="1026"/>
                      <a:pt x="36" y="1395"/>
                    </a:cubicBezTo>
                    <a:cubicBezTo>
                      <a:pt x="0" y="1419"/>
                      <a:pt x="584" y="1979"/>
                      <a:pt x="643" y="2026"/>
                    </a:cubicBezTo>
                    <a:cubicBezTo>
                      <a:pt x="846" y="2181"/>
                      <a:pt x="1048" y="2312"/>
                      <a:pt x="1274" y="2431"/>
                    </a:cubicBezTo>
                    <a:cubicBezTo>
                      <a:pt x="1727" y="2657"/>
                      <a:pt x="2274" y="2729"/>
                      <a:pt x="2774" y="2872"/>
                    </a:cubicBezTo>
                    <a:cubicBezTo>
                      <a:pt x="2905" y="2907"/>
                      <a:pt x="3048" y="2943"/>
                      <a:pt x="3155" y="3050"/>
                    </a:cubicBezTo>
                    <a:cubicBezTo>
                      <a:pt x="3215" y="3110"/>
                      <a:pt x="3251" y="3193"/>
                      <a:pt x="3322" y="3241"/>
                    </a:cubicBezTo>
                    <a:cubicBezTo>
                      <a:pt x="3367" y="3269"/>
                      <a:pt x="3417" y="3281"/>
                      <a:pt x="3468" y="3281"/>
                    </a:cubicBezTo>
                    <a:cubicBezTo>
                      <a:pt x="3568" y="3281"/>
                      <a:pt x="3672" y="3236"/>
                      <a:pt x="3751" y="3181"/>
                    </a:cubicBezTo>
                    <a:cubicBezTo>
                      <a:pt x="3870" y="3098"/>
                      <a:pt x="3977" y="2967"/>
                      <a:pt x="4096" y="2884"/>
                    </a:cubicBezTo>
                    <a:cubicBezTo>
                      <a:pt x="4171" y="2843"/>
                      <a:pt x="4260" y="2814"/>
                      <a:pt x="4346" y="2814"/>
                    </a:cubicBezTo>
                    <a:cubicBezTo>
                      <a:pt x="4411" y="2814"/>
                      <a:pt x="4473" y="2831"/>
                      <a:pt x="4525" y="2872"/>
                    </a:cubicBezTo>
                    <a:cubicBezTo>
                      <a:pt x="4560" y="2907"/>
                      <a:pt x="4584" y="2943"/>
                      <a:pt x="4620" y="2955"/>
                    </a:cubicBezTo>
                    <a:cubicBezTo>
                      <a:pt x="4643" y="2972"/>
                      <a:pt x="4669" y="2980"/>
                      <a:pt x="4695" y="2980"/>
                    </a:cubicBezTo>
                    <a:cubicBezTo>
                      <a:pt x="4776" y="2980"/>
                      <a:pt x="4864" y="2908"/>
                      <a:pt x="4918" y="2836"/>
                    </a:cubicBezTo>
                    <a:cubicBezTo>
                      <a:pt x="4989" y="2741"/>
                      <a:pt x="5049" y="2622"/>
                      <a:pt x="5168" y="2598"/>
                    </a:cubicBezTo>
                    <a:cubicBezTo>
                      <a:pt x="5185" y="2593"/>
                      <a:pt x="5203" y="2591"/>
                      <a:pt x="5221" y="2591"/>
                    </a:cubicBezTo>
                    <a:cubicBezTo>
                      <a:pt x="5363" y="2591"/>
                      <a:pt x="5509" y="2716"/>
                      <a:pt x="5640" y="2716"/>
                    </a:cubicBezTo>
                    <a:cubicBezTo>
                      <a:pt x="5670" y="2716"/>
                      <a:pt x="5699" y="2709"/>
                      <a:pt x="5727" y="2693"/>
                    </a:cubicBezTo>
                    <a:cubicBezTo>
                      <a:pt x="5858" y="2622"/>
                      <a:pt x="5834" y="2431"/>
                      <a:pt x="5787" y="2288"/>
                    </a:cubicBezTo>
                    <a:cubicBezTo>
                      <a:pt x="5656" y="1907"/>
                      <a:pt x="5441" y="1550"/>
                      <a:pt x="5180" y="1252"/>
                    </a:cubicBezTo>
                    <a:cubicBezTo>
                      <a:pt x="5060" y="1109"/>
                      <a:pt x="4941" y="1002"/>
                      <a:pt x="4799" y="895"/>
                    </a:cubicBezTo>
                    <a:cubicBezTo>
                      <a:pt x="4703" y="836"/>
                      <a:pt x="4465" y="586"/>
                      <a:pt x="4358" y="586"/>
                    </a:cubicBezTo>
                    <a:cubicBezTo>
                      <a:pt x="4358" y="586"/>
                      <a:pt x="5001" y="586"/>
                      <a:pt x="5144" y="609"/>
                    </a:cubicBezTo>
                    <a:cubicBezTo>
                      <a:pt x="5278" y="632"/>
                      <a:pt x="5999" y="1828"/>
                      <a:pt x="6215" y="1828"/>
                    </a:cubicBezTo>
                    <a:cubicBezTo>
                      <a:pt x="6229" y="1828"/>
                      <a:pt x="6242" y="1823"/>
                      <a:pt x="6251" y="1812"/>
                    </a:cubicBezTo>
                    <a:cubicBezTo>
                      <a:pt x="6406" y="1621"/>
                      <a:pt x="5858" y="347"/>
                      <a:pt x="5501" y="109"/>
                    </a:cubicBezTo>
                    <a:cubicBezTo>
                      <a:pt x="5377" y="29"/>
                      <a:pt x="5085" y="0"/>
                      <a:pt x="47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066;p49">
                <a:extLst>
                  <a:ext uri="{FF2B5EF4-FFF2-40B4-BE49-F238E27FC236}">
                    <a16:creationId xmlns:a16="http://schemas.microsoft.com/office/drawing/2014/main" id="{F40460F3-9E1E-44DC-C87F-04B37F425FFD}"/>
                  </a:ext>
                </a:extLst>
              </p:cNvPr>
              <p:cNvSpPr/>
              <p:nvPr/>
            </p:nvSpPr>
            <p:spPr>
              <a:xfrm>
                <a:off x="3782600" y="3715775"/>
                <a:ext cx="494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1977" extrusionOk="0">
                    <a:moveTo>
                      <a:pt x="989" y="0"/>
                    </a:moveTo>
                    <a:cubicBezTo>
                      <a:pt x="441" y="0"/>
                      <a:pt x="1" y="441"/>
                      <a:pt x="1" y="988"/>
                    </a:cubicBezTo>
                    <a:cubicBezTo>
                      <a:pt x="1" y="1536"/>
                      <a:pt x="441" y="1977"/>
                      <a:pt x="989" y="1977"/>
                    </a:cubicBezTo>
                    <a:cubicBezTo>
                      <a:pt x="1537" y="1977"/>
                      <a:pt x="1977" y="1536"/>
                      <a:pt x="1977" y="988"/>
                    </a:cubicBezTo>
                    <a:cubicBezTo>
                      <a:pt x="1977" y="441"/>
                      <a:pt x="1537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67;p49">
                <a:extLst>
                  <a:ext uri="{FF2B5EF4-FFF2-40B4-BE49-F238E27FC236}">
                    <a16:creationId xmlns:a16="http://schemas.microsoft.com/office/drawing/2014/main" id="{8367A056-7061-3F15-75BC-675F02993394}"/>
                  </a:ext>
                </a:extLst>
              </p:cNvPr>
              <p:cNvSpPr/>
              <p:nvPr/>
            </p:nvSpPr>
            <p:spPr>
              <a:xfrm>
                <a:off x="3606975" y="3377925"/>
                <a:ext cx="231325" cy="393525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157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0" y="3132"/>
                      <a:pt x="572" y="6239"/>
                      <a:pt x="572" y="6239"/>
                    </a:cubicBezTo>
                    <a:lnTo>
                      <a:pt x="632" y="6227"/>
                    </a:lnTo>
                    <a:cubicBezTo>
                      <a:pt x="632" y="6597"/>
                      <a:pt x="739" y="6966"/>
                      <a:pt x="965" y="7299"/>
                    </a:cubicBezTo>
                    <a:cubicBezTo>
                      <a:pt x="965" y="7299"/>
                      <a:pt x="1501" y="8930"/>
                      <a:pt x="3061" y="10585"/>
                    </a:cubicBezTo>
                    <a:cubicBezTo>
                      <a:pt x="4668" y="12300"/>
                      <a:pt x="5906" y="14633"/>
                      <a:pt x="6526" y="15741"/>
                    </a:cubicBezTo>
                    <a:lnTo>
                      <a:pt x="9252" y="13967"/>
                    </a:lnTo>
                    <a:lnTo>
                      <a:pt x="4335" y="5537"/>
                    </a:lnTo>
                    <a:cubicBezTo>
                      <a:pt x="4311" y="4846"/>
                      <a:pt x="4275" y="3025"/>
                      <a:pt x="4299" y="929"/>
                    </a:cubicBezTo>
                    <a:cubicBezTo>
                      <a:pt x="2835" y="858"/>
                      <a:pt x="1430" y="4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068;p49">
                <a:extLst>
                  <a:ext uri="{FF2B5EF4-FFF2-40B4-BE49-F238E27FC236}">
                    <a16:creationId xmlns:a16="http://schemas.microsoft.com/office/drawing/2014/main" id="{E0AEE6C6-8F24-91D5-ADC0-B7C4EF8A99CB}"/>
                  </a:ext>
                </a:extLst>
              </p:cNvPr>
              <p:cNvSpPr/>
              <p:nvPr/>
            </p:nvSpPr>
            <p:spPr>
              <a:xfrm>
                <a:off x="3581400" y="2865650"/>
                <a:ext cx="450075" cy="680550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27222" extrusionOk="0">
                    <a:moveTo>
                      <a:pt x="8085" y="3151"/>
                    </a:moveTo>
                    <a:cubicBezTo>
                      <a:pt x="9652" y="3151"/>
                      <a:pt x="11114" y="3965"/>
                      <a:pt x="11263" y="5883"/>
                    </a:cubicBezTo>
                    <a:cubicBezTo>
                      <a:pt x="11597" y="10169"/>
                      <a:pt x="9906" y="10955"/>
                      <a:pt x="8453" y="11133"/>
                    </a:cubicBezTo>
                    <a:cubicBezTo>
                      <a:pt x="8196" y="11165"/>
                      <a:pt x="7951" y="11181"/>
                      <a:pt x="7716" y="11181"/>
                    </a:cubicBezTo>
                    <a:cubicBezTo>
                      <a:pt x="5329" y="11181"/>
                      <a:pt x="4094" y="9533"/>
                      <a:pt x="4072" y="6335"/>
                    </a:cubicBezTo>
                    <a:cubicBezTo>
                      <a:pt x="4052" y="4394"/>
                      <a:pt x="6149" y="3151"/>
                      <a:pt x="8085" y="3151"/>
                    </a:cubicBezTo>
                    <a:close/>
                    <a:moveTo>
                      <a:pt x="7009" y="1"/>
                    </a:moveTo>
                    <a:cubicBezTo>
                      <a:pt x="3047" y="1"/>
                      <a:pt x="1117" y="3611"/>
                      <a:pt x="560" y="7966"/>
                    </a:cubicBezTo>
                    <a:cubicBezTo>
                      <a:pt x="0" y="12336"/>
                      <a:pt x="560" y="26885"/>
                      <a:pt x="560" y="26885"/>
                    </a:cubicBezTo>
                    <a:cubicBezTo>
                      <a:pt x="560" y="26885"/>
                      <a:pt x="2862" y="27222"/>
                      <a:pt x="5883" y="27222"/>
                    </a:cubicBezTo>
                    <a:cubicBezTo>
                      <a:pt x="9891" y="27222"/>
                      <a:pt x="15164" y="26629"/>
                      <a:pt x="18002" y="23873"/>
                    </a:cubicBezTo>
                    <a:cubicBezTo>
                      <a:pt x="18002" y="23873"/>
                      <a:pt x="13907" y="8728"/>
                      <a:pt x="12490" y="5192"/>
                    </a:cubicBezTo>
                    <a:cubicBezTo>
                      <a:pt x="11263" y="2144"/>
                      <a:pt x="10537" y="25"/>
                      <a:pt x="7049" y="1"/>
                    </a:cubicBezTo>
                    <a:cubicBezTo>
                      <a:pt x="7035" y="1"/>
                      <a:pt x="7022" y="1"/>
                      <a:pt x="7009" y="1"/>
                    </a:cubicBezTo>
                    <a:close/>
                  </a:path>
                </a:pathLst>
              </a:custGeom>
              <a:solidFill>
                <a:srgbClr val="001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069;p49">
                <a:extLst>
                  <a:ext uri="{FF2B5EF4-FFF2-40B4-BE49-F238E27FC236}">
                    <a16:creationId xmlns:a16="http://schemas.microsoft.com/office/drawing/2014/main" id="{F280D595-1D32-A368-8C10-AA4470654ACE}"/>
                  </a:ext>
                </a:extLst>
              </p:cNvPr>
              <p:cNvSpPr/>
              <p:nvPr/>
            </p:nvSpPr>
            <p:spPr>
              <a:xfrm>
                <a:off x="3706400" y="3114500"/>
                <a:ext cx="24500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1611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10" y="5001"/>
                      <a:pt x="7037" y="12943"/>
                      <a:pt x="9192" y="16110"/>
                    </a:cubicBezTo>
                    <a:cubicBezTo>
                      <a:pt x="9407" y="16038"/>
                      <a:pt x="9609" y="15967"/>
                      <a:pt x="9799" y="15883"/>
                    </a:cubicBezTo>
                    <a:cubicBezTo>
                      <a:pt x="8037" y="13336"/>
                      <a:pt x="3918" y="7144"/>
                      <a:pt x="1858" y="1989"/>
                    </a:cubicBezTo>
                    <a:lnTo>
                      <a:pt x="1858" y="1989"/>
                    </a:lnTo>
                    <a:cubicBezTo>
                      <a:pt x="1858" y="1989"/>
                      <a:pt x="1861" y="1989"/>
                      <a:pt x="1866" y="1989"/>
                    </a:cubicBezTo>
                    <a:cubicBezTo>
                      <a:pt x="1988" y="1989"/>
                      <a:pt x="3462" y="1967"/>
                      <a:pt x="4465" y="929"/>
                    </a:cubicBezTo>
                    <a:lnTo>
                      <a:pt x="4465" y="929"/>
                    </a:lnTo>
                    <a:cubicBezTo>
                      <a:pt x="4132" y="1060"/>
                      <a:pt x="3787" y="1144"/>
                      <a:pt x="3453" y="1179"/>
                    </a:cubicBezTo>
                    <a:cubicBezTo>
                      <a:pt x="3190" y="1213"/>
                      <a:pt x="2939" y="1230"/>
                      <a:pt x="2700" y="1230"/>
                    </a:cubicBezTo>
                    <a:cubicBezTo>
                      <a:pt x="1510" y="1230"/>
                      <a:pt x="615" y="813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070;p49">
                <a:extLst>
                  <a:ext uri="{FF2B5EF4-FFF2-40B4-BE49-F238E27FC236}">
                    <a16:creationId xmlns:a16="http://schemas.microsoft.com/office/drawing/2014/main" id="{6D4C67FE-63B7-FBE7-E914-DABB474C977C}"/>
                  </a:ext>
                </a:extLst>
              </p:cNvPr>
              <p:cNvSpPr/>
              <p:nvPr/>
            </p:nvSpPr>
            <p:spPr>
              <a:xfrm>
                <a:off x="3684075" y="2914475"/>
                <a:ext cx="1744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3930" extrusionOk="0">
                    <a:moveTo>
                      <a:pt x="3525" y="596"/>
                    </a:moveTo>
                    <a:cubicBezTo>
                      <a:pt x="763" y="929"/>
                      <a:pt x="144" y="3001"/>
                      <a:pt x="1" y="3930"/>
                    </a:cubicBezTo>
                    <a:cubicBezTo>
                      <a:pt x="501" y="1013"/>
                      <a:pt x="5918" y="1"/>
                      <a:pt x="6978" y="3084"/>
                    </a:cubicBezTo>
                    <a:cubicBezTo>
                      <a:pt x="6668" y="2013"/>
                      <a:pt x="5799" y="310"/>
                      <a:pt x="3525" y="596"/>
                    </a:cubicBezTo>
                    <a:close/>
                  </a:path>
                </a:pathLst>
              </a:custGeom>
              <a:solidFill>
                <a:srgbClr val="FBF3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071;p49">
              <a:extLst>
                <a:ext uri="{FF2B5EF4-FFF2-40B4-BE49-F238E27FC236}">
                  <a16:creationId xmlns:a16="http://schemas.microsoft.com/office/drawing/2014/main" id="{812C46FE-0D1C-18FD-64BF-D363E06248FF}"/>
                </a:ext>
              </a:extLst>
            </p:cNvPr>
            <p:cNvGrpSpPr/>
            <p:nvPr/>
          </p:nvGrpSpPr>
          <p:grpSpPr>
            <a:xfrm>
              <a:off x="6126039" y="988256"/>
              <a:ext cx="922644" cy="3084215"/>
              <a:chOff x="3006900" y="2720125"/>
              <a:chExt cx="553675" cy="1850825"/>
            </a:xfrm>
          </p:grpSpPr>
          <p:sp>
            <p:nvSpPr>
              <p:cNvPr id="9" name="Google Shape;1072;p49">
                <a:extLst>
                  <a:ext uri="{FF2B5EF4-FFF2-40B4-BE49-F238E27FC236}">
                    <a16:creationId xmlns:a16="http://schemas.microsoft.com/office/drawing/2014/main" id="{6D96DDE5-C0FF-2399-27C5-5ED37D4CCF0B}"/>
                  </a:ext>
                </a:extLst>
              </p:cNvPr>
              <p:cNvSpPr/>
              <p:nvPr/>
            </p:nvSpPr>
            <p:spPr>
              <a:xfrm>
                <a:off x="3323625" y="4413775"/>
                <a:ext cx="78300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4085" extrusionOk="0">
                    <a:moveTo>
                      <a:pt x="3072" y="0"/>
                    </a:moveTo>
                    <a:lnTo>
                      <a:pt x="155" y="1036"/>
                    </a:lnTo>
                    <a:lnTo>
                      <a:pt x="0" y="2882"/>
                    </a:lnTo>
                    <a:lnTo>
                      <a:pt x="441" y="4084"/>
                    </a:lnTo>
                    <a:lnTo>
                      <a:pt x="2620" y="3405"/>
                    </a:lnTo>
                    <a:lnTo>
                      <a:pt x="3132" y="2036"/>
                    </a:lnTo>
                    <a:lnTo>
                      <a:pt x="3072" y="0"/>
                    </a:ln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73;p49">
                <a:extLst>
                  <a:ext uri="{FF2B5EF4-FFF2-40B4-BE49-F238E27FC236}">
                    <a16:creationId xmlns:a16="http://schemas.microsoft.com/office/drawing/2014/main" id="{9C24C8EB-ECF0-FB67-7592-C1112A39C22F}"/>
                  </a:ext>
                </a:extLst>
              </p:cNvPr>
              <p:cNvSpPr/>
              <p:nvPr/>
            </p:nvSpPr>
            <p:spPr>
              <a:xfrm>
                <a:off x="3093825" y="4441450"/>
                <a:ext cx="6760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013" extrusionOk="0">
                    <a:moveTo>
                      <a:pt x="179" y="0"/>
                    </a:moveTo>
                    <a:lnTo>
                      <a:pt x="1" y="3013"/>
                    </a:lnTo>
                    <a:lnTo>
                      <a:pt x="2394" y="2203"/>
                    </a:lnTo>
                    <a:lnTo>
                      <a:pt x="2703" y="0"/>
                    </a:ln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74;p49">
                <a:extLst>
                  <a:ext uri="{FF2B5EF4-FFF2-40B4-BE49-F238E27FC236}">
                    <a16:creationId xmlns:a16="http://schemas.microsoft.com/office/drawing/2014/main" id="{F11F46B7-EA70-0037-D632-92B4C7313A60}"/>
                  </a:ext>
                </a:extLst>
              </p:cNvPr>
              <p:cNvSpPr/>
              <p:nvPr/>
            </p:nvSpPr>
            <p:spPr>
              <a:xfrm>
                <a:off x="3068525" y="3560675"/>
                <a:ext cx="384600" cy="91810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6724" extrusionOk="0">
                    <a:moveTo>
                      <a:pt x="2525" y="1"/>
                    </a:moveTo>
                    <a:lnTo>
                      <a:pt x="2525" y="3156"/>
                    </a:lnTo>
                    <a:lnTo>
                      <a:pt x="1203" y="19051"/>
                    </a:lnTo>
                    <a:lnTo>
                      <a:pt x="1215" y="19051"/>
                    </a:lnTo>
                    <a:cubicBezTo>
                      <a:pt x="1203" y="19075"/>
                      <a:pt x="1203" y="19099"/>
                      <a:pt x="1203" y="19122"/>
                    </a:cubicBezTo>
                    <a:lnTo>
                      <a:pt x="1" y="36113"/>
                    </a:lnTo>
                    <a:cubicBezTo>
                      <a:pt x="874" y="36449"/>
                      <a:pt x="1825" y="36541"/>
                      <a:pt x="2601" y="36541"/>
                    </a:cubicBezTo>
                    <a:cubicBezTo>
                      <a:pt x="3527" y="36541"/>
                      <a:pt x="4203" y="36410"/>
                      <a:pt x="4203" y="36410"/>
                    </a:cubicBezTo>
                    <a:lnTo>
                      <a:pt x="6489" y="19658"/>
                    </a:lnTo>
                    <a:lnTo>
                      <a:pt x="8394" y="6276"/>
                    </a:lnTo>
                    <a:lnTo>
                      <a:pt x="9204" y="6276"/>
                    </a:lnTo>
                    <a:lnTo>
                      <a:pt x="9633" y="19456"/>
                    </a:lnTo>
                    <a:lnTo>
                      <a:pt x="9918" y="36482"/>
                    </a:lnTo>
                    <a:cubicBezTo>
                      <a:pt x="10528" y="36661"/>
                      <a:pt x="11163" y="36724"/>
                      <a:pt x="11750" y="36724"/>
                    </a:cubicBezTo>
                    <a:cubicBezTo>
                      <a:pt x="13068" y="36724"/>
                      <a:pt x="14145" y="36410"/>
                      <a:pt x="14145" y="36410"/>
                    </a:cubicBezTo>
                    <a:lnTo>
                      <a:pt x="14955" y="19456"/>
                    </a:lnTo>
                    <a:lnTo>
                      <a:pt x="15383" y="3156"/>
                    </a:lnTo>
                    <a:lnTo>
                      <a:pt x="153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75;p49">
                <a:extLst>
                  <a:ext uri="{FF2B5EF4-FFF2-40B4-BE49-F238E27FC236}">
                    <a16:creationId xmlns:a16="http://schemas.microsoft.com/office/drawing/2014/main" id="{24DB7036-EABA-A717-DA07-0AF64D9C3DB7}"/>
                  </a:ext>
                </a:extLst>
              </p:cNvPr>
              <p:cNvSpPr/>
              <p:nvPr/>
            </p:nvSpPr>
            <p:spPr>
              <a:xfrm>
                <a:off x="3107225" y="3077875"/>
                <a:ext cx="425675" cy="588250"/>
              </a:xfrm>
              <a:custGeom>
                <a:avLst/>
                <a:gdLst/>
                <a:ahLst/>
                <a:cxnLst/>
                <a:rect l="l" t="t" r="r" b="b"/>
                <a:pathLst>
                  <a:path w="17027" h="23530" extrusionOk="0">
                    <a:moveTo>
                      <a:pt x="8532" y="1"/>
                    </a:moveTo>
                    <a:cubicBezTo>
                      <a:pt x="8522" y="1"/>
                      <a:pt x="8512" y="1"/>
                      <a:pt x="8501" y="1"/>
                    </a:cubicBezTo>
                    <a:cubicBezTo>
                      <a:pt x="6954" y="13"/>
                      <a:pt x="1548" y="1668"/>
                      <a:pt x="0" y="3097"/>
                    </a:cubicBezTo>
                    <a:lnTo>
                      <a:pt x="1762" y="4454"/>
                    </a:lnTo>
                    <a:cubicBezTo>
                      <a:pt x="1108" y="12455"/>
                      <a:pt x="0" y="22659"/>
                      <a:pt x="0" y="22659"/>
                    </a:cubicBezTo>
                    <a:cubicBezTo>
                      <a:pt x="2074" y="23303"/>
                      <a:pt x="4197" y="23530"/>
                      <a:pt x="6159" y="23530"/>
                    </a:cubicBezTo>
                    <a:cubicBezTo>
                      <a:pt x="10835" y="23530"/>
                      <a:pt x="14597" y="22242"/>
                      <a:pt x="14597" y="22242"/>
                    </a:cubicBezTo>
                    <a:lnTo>
                      <a:pt x="13514" y="13407"/>
                    </a:lnTo>
                    <a:lnTo>
                      <a:pt x="14919" y="6430"/>
                    </a:lnTo>
                    <a:lnTo>
                      <a:pt x="17026" y="3859"/>
                    </a:lnTo>
                    <a:cubicBezTo>
                      <a:pt x="16848" y="3194"/>
                      <a:pt x="11293" y="1"/>
                      <a:pt x="85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76;p49">
                <a:extLst>
                  <a:ext uri="{FF2B5EF4-FFF2-40B4-BE49-F238E27FC236}">
                    <a16:creationId xmlns:a16="http://schemas.microsoft.com/office/drawing/2014/main" id="{87A8BAAC-8B35-0168-71A5-4EA283376659}"/>
                  </a:ext>
                </a:extLst>
              </p:cNvPr>
              <p:cNvSpPr/>
              <p:nvPr/>
            </p:nvSpPr>
            <p:spPr>
              <a:xfrm>
                <a:off x="3057800" y="3140400"/>
                <a:ext cx="140225" cy="26405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0562" extrusionOk="0">
                    <a:moveTo>
                      <a:pt x="3454" y="0"/>
                    </a:moveTo>
                    <a:cubicBezTo>
                      <a:pt x="2477" y="0"/>
                      <a:pt x="1644" y="667"/>
                      <a:pt x="1394" y="1560"/>
                    </a:cubicBezTo>
                    <a:lnTo>
                      <a:pt x="1382" y="1560"/>
                    </a:lnTo>
                    <a:cubicBezTo>
                      <a:pt x="846" y="3346"/>
                      <a:pt x="465" y="6108"/>
                      <a:pt x="1" y="9347"/>
                    </a:cubicBezTo>
                    <a:cubicBezTo>
                      <a:pt x="1156" y="10037"/>
                      <a:pt x="3870" y="10502"/>
                      <a:pt x="4251" y="10561"/>
                    </a:cubicBezTo>
                    <a:cubicBezTo>
                      <a:pt x="4513" y="8787"/>
                      <a:pt x="5037" y="5001"/>
                      <a:pt x="5537" y="2691"/>
                    </a:cubicBezTo>
                    <a:cubicBezTo>
                      <a:pt x="5573" y="2524"/>
                      <a:pt x="5609" y="2334"/>
                      <a:pt x="5609" y="2155"/>
                    </a:cubicBezTo>
                    <a:cubicBezTo>
                      <a:pt x="5609" y="965"/>
                      <a:pt x="4644" y="0"/>
                      <a:pt x="3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77;p49">
                <a:extLst>
                  <a:ext uri="{FF2B5EF4-FFF2-40B4-BE49-F238E27FC236}">
                    <a16:creationId xmlns:a16="http://schemas.microsoft.com/office/drawing/2014/main" id="{F492F04D-63EA-330E-9899-C070A9F31D6D}"/>
                  </a:ext>
                </a:extLst>
              </p:cNvPr>
              <p:cNvSpPr/>
              <p:nvPr/>
            </p:nvSpPr>
            <p:spPr>
              <a:xfrm>
                <a:off x="3436725" y="3153800"/>
                <a:ext cx="123850" cy="241275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9651" extrusionOk="0">
                    <a:moveTo>
                      <a:pt x="2144" y="0"/>
                    </a:moveTo>
                    <a:cubicBezTo>
                      <a:pt x="953" y="0"/>
                      <a:pt x="1" y="965"/>
                      <a:pt x="1" y="2143"/>
                    </a:cubicBezTo>
                    <a:cubicBezTo>
                      <a:pt x="1" y="2334"/>
                      <a:pt x="24" y="2512"/>
                      <a:pt x="72" y="2679"/>
                    </a:cubicBezTo>
                    <a:lnTo>
                      <a:pt x="60" y="2679"/>
                    </a:lnTo>
                    <a:cubicBezTo>
                      <a:pt x="120" y="5167"/>
                      <a:pt x="298" y="9537"/>
                      <a:pt x="298" y="9537"/>
                    </a:cubicBezTo>
                    <a:cubicBezTo>
                      <a:pt x="1248" y="9625"/>
                      <a:pt x="2194" y="9651"/>
                      <a:pt x="2980" y="9651"/>
                    </a:cubicBezTo>
                    <a:cubicBezTo>
                      <a:pt x="4115" y="9651"/>
                      <a:pt x="4918" y="9597"/>
                      <a:pt x="4918" y="9597"/>
                    </a:cubicBezTo>
                    <a:cubicBezTo>
                      <a:pt x="4954" y="6132"/>
                      <a:pt x="4751" y="3346"/>
                      <a:pt x="4215" y="1560"/>
                    </a:cubicBezTo>
                    <a:cubicBezTo>
                      <a:pt x="3953" y="655"/>
                      <a:pt x="3132" y="0"/>
                      <a:pt x="2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78;p49">
                <a:extLst>
                  <a:ext uri="{FF2B5EF4-FFF2-40B4-BE49-F238E27FC236}">
                    <a16:creationId xmlns:a16="http://schemas.microsoft.com/office/drawing/2014/main" id="{092F1E3A-2D4C-22B7-4288-97AF02DA79CD}"/>
                  </a:ext>
                </a:extLst>
              </p:cNvPr>
              <p:cNvSpPr/>
              <p:nvPr/>
            </p:nvSpPr>
            <p:spPr>
              <a:xfrm>
                <a:off x="3082225" y="3384775"/>
                <a:ext cx="31255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4180" extrusionOk="0">
                    <a:moveTo>
                      <a:pt x="0" y="0"/>
                    </a:moveTo>
                    <a:cubicBezTo>
                      <a:pt x="0" y="1798"/>
                      <a:pt x="262" y="3275"/>
                      <a:pt x="727" y="3727"/>
                    </a:cubicBezTo>
                    <a:cubicBezTo>
                      <a:pt x="1076" y="4052"/>
                      <a:pt x="1748" y="4180"/>
                      <a:pt x="2622" y="4180"/>
                    </a:cubicBezTo>
                    <a:cubicBezTo>
                      <a:pt x="3475" y="4180"/>
                      <a:pt x="4520" y="4058"/>
                      <a:pt x="5644" y="3882"/>
                    </a:cubicBezTo>
                    <a:cubicBezTo>
                      <a:pt x="7930" y="3513"/>
                      <a:pt x="12502" y="2870"/>
                      <a:pt x="12502" y="2870"/>
                    </a:cubicBezTo>
                    <a:cubicBezTo>
                      <a:pt x="12502" y="2870"/>
                      <a:pt x="9097" y="989"/>
                      <a:pt x="6287" y="465"/>
                    </a:cubicBezTo>
                    <a:cubicBezTo>
                      <a:pt x="5471" y="311"/>
                      <a:pt x="4770" y="256"/>
                      <a:pt x="4190" y="256"/>
                    </a:cubicBezTo>
                    <a:cubicBezTo>
                      <a:pt x="3872" y="256"/>
                      <a:pt x="3590" y="273"/>
                      <a:pt x="3346" y="298"/>
                    </a:cubicBezTo>
                    <a:cubicBezTo>
                      <a:pt x="2512" y="381"/>
                      <a:pt x="2108" y="572"/>
                      <a:pt x="2108" y="572"/>
                    </a:cubicBezTo>
                    <a:cubicBezTo>
                      <a:pt x="1465" y="429"/>
                      <a:pt x="679" y="239"/>
                      <a:pt x="0" y="0"/>
                    </a:cubicBez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79;p49">
                <a:extLst>
                  <a:ext uri="{FF2B5EF4-FFF2-40B4-BE49-F238E27FC236}">
                    <a16:creationId xmlns:a16="http://schemas.microsoft.com/office/drawing/2014/main" id="{EAC5C769-4829-6A88-247E-42A3E1AA2618}"/>
                  </a:ext>
                </a:extLst>
              </p:cNvPr>
              <p:cNvSpPr/>
              <p:nvPr/>
            </p:nvSpPr>
            <p:spPr>
              <a:xfrm>
                <a:off x="3166750" y="3391625"/>
                <a:ext cx="186650" cy="75925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3037" extrusionOk="0">
                    <a:moveTo>
                      <a:pt x="1429" y="0"/>
                    </a:moveTo>
                    <a:lnTo>
                      <a:pt x="96" y="24"/>
                    </a:lnTo>
                    <a:cubicBezTo>
                      <a:pt x="1" y="834"/>
                      <a:pt x="4073" y="2120"/>
                      <a:pt x="6025" y="3036"/>
                    </a:cubicBezTo>
                    <a:cubicBezTo>
                      <a:pt x="6537" y="2965"/>
                      <a:pt x="7037" y="2893"/>
                      <a:pt x="7466" y="2834"/>
                    </a:cubicBezTo>
                    <a:lnTo>
                      <a:pt x="1429" y="0"/>
                    </a:lnTo>
                    <a:close/>
                  </a:path>
                </a:pathLst>
              </a:custGeom>
              <a:solidFill>
                <a:srgbClr val="7C48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80;p49">
                <a:extLst>
                  <a:ext uri="{FF2B5EF4-FFF2-40B4-BE49-F238E27FC236}">
                    <a16:creationId xmlns:a16="http://schemas.microsoft.com/office/drawing/2014/main" id="{5DBAFECC-73E8-E62C-0AFE-752386ED5121}"/>
                  </a:ext>
                </a:extLst>
              </p:cNvPr>
              <p:cNvSpPr/>
              <p:nvPr/>
            </p:nvSpPr>
            <p:spPr>
              <a:xfrm>
                <a:off x="3134900" y="3369125"/>
                <a:ext cx="399175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15967" h="5166" extrusionOk="0">
                    <a:moveTo>
                      <a:pt x="3710" y="1"/>
                    </a:moveTo>
                    <a:cubicBezTo>
                      <a:pt x="1402" y="1"/>
                      <a:pt x="460" y="523"/>
                      <a:pt x="1" y="1198"/>
                    </a:cubicBezTo>
                    <a:cubicBezTo>
                      <a:pt x="1" y="1198"/>
                      <a:pt x="8097" y="3496"/>
                      <a:pt x="10395" y="4460"/>
                    </a:cubicBezTo>
                    <a:cubicBezTo>
                      <a:pt x="11554" y="4952"/>
                      <a:pt x="12450" y="5165"/>
                      <a:pt x="13151" y="5165"/>
                    </a:cubicBezTo>
                    <a:cubicBezTo>
                      <a:pt x="14164" y="5165"/>
                      <a:pt x="14768" y="4721"/>
                      <a:pt x="15169" y="4032"/>
                    </a:cubicBezTo>
                    <a:cubicBezTo>
                      <a:pt x="15717" y="3115"/>
                      <a:pt x="15800" y="2674"/>
                      <a:pt x="15967" y="1019"/>
                    </a:cubicBezTo>
                    <a:lnTo>
                      <a:pt x="15967" y="1019"/>
                    </a:lnTo>
                    <a:cubicBezTo>
                      <a:pt x="15582" y="1033"/>
                      <a:pt x="15188" y="1043"/>
                      <a:pt x="14770" y="1043"/>
                    </a:cubicBezTo>
                    <a:cubicBezTo>
                      <a:pt x="14062" y="1043"/>
                      <a:pt x="13285" y="1014"/>
                      <a:pt x="12371" y="924"/>
                    </a:cubicBezTo>
                    <a:cubicBezTo>
                      <a:pt x="12371" y="924"/>
                      <a:pt x="8145" y="305"/>
                      <a:pt x="5418" y="79"/>
                    </a:cubicBezTo>
                    <a:cubicBezTo>
                      <a:pt x="4778" y="26"/>
                      <a:pt x="4212" y="1"/>
                      <a:pt x="3710" y="1"/>
                    </a:cubicBez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81;p49">
                <a:extLst>
                  <a:ext uri="{FF2B5EF4-FFF2-40B4-BE49-F238E27FC236}">
                    <a16:creationId xmlns:a16="http://schemas.microsoft.com/office/drawing/2014/main" id="{60B837C3-4F99-9EDF-700D-D123626E15AE}"/>
                  </a:ext>
                </a:extLst>
              </p:cNvPr>
              <p:cNvSpPr/>
              <p:nvPr/>
            </p:nvSpPr>
            <p:spPr>
              <a:xfrm>
                <a:off x="3270325" y="2962100"/>
                <a:ext cx="100050" cy="163400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6536" extrusionOk="0">
                    <a:moveTo>
                      <a:pt x="4001" y="1"/>
                    </a:moveTo>
                    <a:lnTo>
                      <a:pt x="1" y="2037"/>
                    </a:lnTo>
                    <a:lnTo>
                      <a:pt x="37" y="2227"/>
                    </a:lnTo>
                    <a:lnTo>
                      <a:pt x="156" y="4858"/>
                    </a:lnTo>
                    <a:cubicBezTo>
                      <a:pt x="180" y="5620"/>
                      <a:pt x="156" y="6382"/>
                      <a:pt x="942" y="6513"/>
                    </a:cubicBezTo>
                    <a:cubicBezTo>
                      <a:pt x="1043" y="6528"/>
                      <a:pt x="1150" y="6536"/>
                      <a:pt x="1261" y="6536"/>
                    </a:cubicBezTo>
                    <a:cubicBezTo>
                      <a:pt x="2193" y="6536"/>
                      <a:pt x="3381" y="6016"/>
                      <a:pt x="3466" y="5239"/>
                    </a:cubicBezTo>
                    <a:lnTo>
                      <a:pt x="4001" y="1"/>
                    </a:ln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82;p49">
                <a:extLst>
                  <a:ext uri="{FF2B5EF4-FFF2-40B4-BE49-F238E27FC236}">
                    <a16:creationId xmlns:a16="http://schemas.microsoft.com/office/drawing/2014/main" id="{CB4DA844-DB4C-7BE8-5FE6-9EA0415BFD98}"/>
                  </a:ext>
                </a:extLst>
              </p:cNvPr>
              <p:cNvSpPr/>
              <p:nvPr/>
            </p:nvSpPr>
            <p:spPr>
              <a:xfrm>
                <a:off x="3270325" y="2962100"/>
                <a:ext cx="100050" cy="96475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3859" extrusionOk="0">
                    <a:moveTo>
                      <a:pt x="4001" y="1"/>
                    </a:moveTo>
                    <a:lnTo>
                      <a:pt x="1" y="2037"/>
                    </a:lnTo>
                    <a:lnTo>
                      <a:pt x="37" y="2227"/>
                    </a:lnTo>
                    <a:lnTo>
                      <a:pt x="108" y="3858"/>
                    </a:lnTo>
                    <a:cubicBezTo>
                      <a:pt x="135" y="3858"/>
                      <a:pt x="162" y="3858"/>
                      <a:pt x="188" y="3858"/>
                    </a:cubicBezTo>
                    <a:cubicBezTo>
                      <a:pt x="1670" y="3858"/>
                      <a:pt x="3050" y="3530"/>
                      <a:pt x="3751" y="2477"/>
                    </a:cubicBezTo>
                    <a:lnTo>
                      <a:pt x="4001" y="1"/>
                    </a:lnTo>
                    <a:close/>
                  </a:path>
                </a:pathLst>
              </a:custGeom>
              <a:solidFill>
                <a:srgbClr val="7C48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83;p49">
                <a:extLst>
                  <a:ext uri="{FF2B5EF4-FFF2-40B4-BE49-F238E27FC236}">
                    <a16:creationId xmlns:a16="http://schemas.microsoft.com/office/drawing/2014/main" id="{AB56D136-9950-8B1D-EC05-24E849926FD9}"/>
                  </a:ext>
                </a:extLst>
              </p:cNvPr>
              <p:cNvSpPr/>
              <p:nvPr/>
            </p:nvSpPr>
            <p:spPr>
              <a:xfrm>
                <a:off x="3186400" y="2745975"/>
                <a:ext cx="27565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11026" h="12084" extrusionOk="0">
                    <a:moveTo>
                      <a:pt x="5281" y="0"/>
                    </a:moveTo>
                    <a:cubicBezTo>
                      <a:pt x="5079" y="0"/>
                      <a:pt x="4871" y="8"/>
                      <a:pt x="4656" y="25"/>
                    </a:cubicBezTo>
                    <a:cubicBezTo>
                      <a:pt x="3513" y="121"/>
                      <a:pt x="2739" y="371"/>
                      <a:pt x="2191" y="764"/>
                    </a:cubicBezTo>
                    <a:cubicBezTo>
                      <a:pt x="1691" y="1061"/>
                      <a:pt x="1358" y="1538"/>
                      <a:pt x="1143" y="2109"/>
                    </a:cubicBezTo>
                    <a:cubicBezTo>
                      <a:pt x="1143" y="2109"/>
                      <a:pt x="1143" y="2121"/>
                      <a:pt x="1143" y="2121"/>
                    </a:cubicBezTo>
                    <a:cubicBezTo>
                      <a:pt x="643" y="3431"/>
                      <a:pt x="715" y="5228"/>
                      <a:pt x="691" y="6479"/>
                    </a:cubicBezTo>
                    <a:cubicBezTo>
                      <a:pt x="667" y="8574"/>
                      <a:pt x="0" y="11741"/>
                      <a:pt x="4084" y="12063"/>
                    </a:cubicBezTo>
                    <a:cubicBezTo>
                      <a:pt x="4267" y="12076"/>
                      <a:pt x="4444" y="12083"/>
                      <a:pt x="4613" y="12083"/>
                    </a:cubicBezTo>
                    <a:cubicBezTo>
                      <a:pt x="8244" y="12083"/>
                      <a:pt x="8918" y="9062"/>
                      <a:pt x="8918" y="9062"/>
                    </a:cubicBezTo>
                    <a:cubicBezTo>
                      <a:pt x="9323" y="8979"/>
                      <a:pt x="10668" y="8943"/>
                      <a:pt x="10883" y="7086"/>
                    </a:cubicBezTo>
                    <a:cubicBezTo>
                      <a:pt x="11026" y="5859"/>
                      <a:pt x="10406" y="5598"/>
                      <a:pt x="9954" y="5550"/>
                    </a:cubicBezTo>
                    <a:cubicBezTo>
                      <a:pt x="10121" y="5002"/>
                      <a:pt x="10454" y="3466"/>
                      <a:pt x="9668" y="2300"/>
                    </a:cubicBezTo>
                    <a:cubicBezTo>
                      <a:pt x="8714" y="868"/>
                      <a:pt x="7336" y="0"/>
                      <a:pt x="5281" y="0"/>
                    </a:cubicBez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84;p49">
                <a:extLst>
                  <a:ext uri="{FF2B5EF4-FFF2-40B4-BE49-F238E27FC236}">
                    <a16:creationId xmlns:a16="http://schemas.microsoft.com/office/drawing/2014/main" id="{8A2DCFF7-4AC0-CD2E-B794-5AE9DB9B5E46}"/>
                  </a:ext>
                </a:extLst>
              </p:cNvPr>
              <p:cNvSpPr/>
              <p:nvPr/>
            </p:nvSpPr>
            <p:spPr>
              <a:xfrm>
                <a:off x="3169125" y="2720125"/>
                <a:ext cx="300975" cy="220275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8811" extrusionOk="0">
                    <a:moveTo>
                      <a:pt x="5635" y="1"/>
                    </a:moveTo>
                    <a:cubicBezTo>
                      <a:pt x="3383" y="1"/>
                      <a:pt x="1656" y="1202"/>
                      <a:pt x="1656" y="1202"/>
                    </a:cubicBezTo>
                    <a:lnTo>
                      <a:pt x="1763" y="357"/>
                    </a:lnTo>
                    <a:lnTo>
                      <a:pt x="1763" y="357"/>
                    </a:lnTo>
                    <a:cubicBezTo>
                      <a:pt x="1763" y="357"/>
                      <a:pt x="120" y="679"/>
                      <a:pt x="60" y="2214"/>
                    </a:cubicBezTo>
                    <a:cubicBezTo>
                      <a:pt x="1" y="3738"/>
                      <a:pt x="953" y="4167"/>
                      <a:pt x="953" y="4167"/>
                    </a:cubicBezTo>
                    <a:cubicBezTo>
                      <a:pt x="989" y="5155"/>
                      <a:pt x="1382" y="7513"/>
                      <a:pt x="1382" y="7513"/>
                    </a:cubicBezTo>
                    <a:cubicBezTo>
                      <a:pt x="1501" y="6512"/>
                      <a:pt x="1656" y="5131"/>
                      <a:pt x="1656" y="5131"/>
                    </a:cubicBezTo>
                    <a:cubicBezTo>
                      <a:pt x="2075" y="5274"/>
                      <a:pt x="2616" y="5329"/>
                      <a:pt x="3205" y="5329"/>
                    </a:cubicBezTo>
                    <a:cubicBezTo>
                      <a:pt x="5278" y="5329"/>
                      <a:pt x="7942" y="4643"/>
                      <a:pt x="7942" y="4643"/>
                    </a:cubicBezTo>
                    <a:cubicBezTo>
                      <a:pt x="8085" y="6191"/>
                      <a:pt x="9038" y="6655"/>
                      <a:pt x="9038" y="6655"/>
                    </a:cubicBezTo>
                    <a:lnTo>
                      <a:pt x="8954" y="8810"/>
                    </a:lnTo>
                    <a:lnTo>
                      <a:pt x="9359" y="8810"/>
                    </a:lnTo>
                    <a:cubicBezTo>
                      <a:pt x="9359" y="7489"/>
                      <a:pt x="9827" y="6565"/>
                      <a:pt x="10482" y="6565"/>
                    </a:cubicBezTo>
                    <a:cubicBezTo>
                      <a:pt x="10535" y="6565"/>
                      <a:pt x="10589" y="6571"/>
                      <a:pt x="10645" y="6584"/>
                    </a:cubicBezTo>
                    <a:cubicBezTo>
                      <a:pt x="10645" y="6584"/>
                      <a:pt x="12038" y="3274"/>
                      <a:pt x="11609" y="2500"/>
                    </a:cubicBezTo>
                    <a:cubicBezTo>
                      <a:pt x="11324" y="1992"/>
                      <a:pt x="10765" y="1902"/>
                      <a:pt x="10406" y="1902"/>
                    </a:cubicBezTo>
                    <a:cubicBezTo>
                      <a:pt x="10210" y="1902"/>
                      <a:pt x="10074" y="1929"/>
                      <a:pt x="10074" y="1929"/>
                    </a:cubicBezTo>
                    <a:cubicBezTo>
                      <a:pt x="10109" y="762"/>
                      <a:pt x="8430" y="155"/>
                      <a:pt x="6002" y="12"/>
                    </a:cubicBezTo>
                    <a:cubicBezTo>
                      <a:pt x="5878" y="4"/>
                      <a:pt x="5756" y="1"/>
                      <a:pt x="56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85;p49">
                <a:extLst>
                  <a:ext uri="{FF2B5EF4-FFF2-40B4-BE49-F238E27FC236}">
                    <a16:creationId xmlns:a16="http://schemas.microsoft.com/office/drawing/2014/main" id="{E416A82E-A5CE-AAE1-13FF-3E38A26DB241}"/>
                  </a:ext>
                </a:extLst>
              </p:cNvPr>
              <p:cNvSpPr/>
              <p:nvPr/>
            </p:nvSpPr>
            <p:spPr>
              <a:xfrm>
                <a:off x="3006900" y="4551575"/>
                <a:ext cx="14470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775" extrusionOk="0">
                    <a:moveTo>
                      <a:pt x="180" y="1"/>
                    </a:moveTo>
                    <a:lnTo>
                      <a:pt x="1" y="775"/>
                    </a:lnTo>
                    <a:lnTo>
                      <a:pt x="5764" y="775"/>
                    </a:lnTo>
                    <a:lnTo>
                      <a:pt x="5787" y="1"/>
                    </a:ln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86;p49">
                <a:extLst>
                  <a:ext uri="{FF2B5EF4-FFF2-40B4-BE49-F238E27FC236}">
                    <a16:creationId xmlns:a16="http://schemas.microsoft.com/office/drawing/2014/main" id="{97E2DFE0-8467-9C4C-DAFC-4D02E08816BB}"/>
                  </a:ext>
                </a:extLst>
              </p:cNvPr>
              <p:cNvSpPr/>
              <p:nvPr/>
            </p:nvSpPr>
            <p:spPr>
              <a:xfrm>
                <a:off x="3011375" y="4440350"/>
                <a:ext cx="144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5764" h="4450" extrusionOk="0">
                    <a:moveTo>
                      <a:pt x="2564" y="1"/>
                    </a:moveTo>
                    <a:cubicBezTo>
                      <a:pt x="2174" y="1"/>
                      <a:pt x="1846" y="21"/>
                      <a:pt x="1739" y="80"/>
                    </a:cubicBezTo>
                    <a:cubicBezTo>
                      <a:pt x="1417" y="271"/>
                      <a:pt x="1929" y="1771"/>
                      <a:pt x="1929" y="1771"/>
                    </a:cubicBezTo>
                    <a:cubicBezTo>
                      <a:pt x="1929" y="1771"/>
                      <a:pt x="1632" y="2211"/>
                      <a:pt x="917" y="2902"/>
                    </a:cubicBezTo>
                    <a:cubicBezTo>
                      <a:pt x="203" y="3581"/>
                      <a:pt x="1" y="4450"/>
                      <a:pt x="1" y="4450"/>
                    </a:cubicBezTo>
                    <a:lnTo>
                      <a:pt x="5608" y="4450"/>
                    </a:lnTo>
                    <a:cubicBezTo>
                      <a:pt x="5608" y="4450"/>
                      <a:pt x="5763" y="2342"/>
                      <a:pt x="5692" y="2247"/>
                    </a:cubicBezTo>
                    <a:cubicBezTo>
                      <a:pt x="5688" y="2240"/>
                      <a:pt x="5677" y="2237"/>
                      <a:pt x="5662" y="2237"/>
                    </a:cubicBezTo>
                    <a:cubicBezTo>
                      <a:pt x="5473" y="2237"/>
                      <a:pt x="4505" y="2707"/>
                      <a:pt x="4286" y="2707"/>
                    </a:cubicBezTo>
                    <a:cubicBezTo>
                      <a:pt x="4270" y="2707"/>
                      <a:pt x="4258" y="2705"/>
                      <a:pt x="4251" y="2700"/>
                    </a:cubicBezTo>
                    <a:cubicBezTo>
                      <a:pt x="4120" y="2616"/>
                      <a:pt x="4370" y="80"/>
                      <a:pt x="4370" y="80"/>
                    </a:cubicBezTo>
                    <a:cubicBezTo>
                      <a:pt x="4370" y="80"/>
                      <a:pt x="3344" y="1"/>
                      <a:pt x="25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87;p49">
                <a:extLst>
                  <a:ext uri="{FF2B5EF4-FFF2-40B4-BE49-F238E27FC236}">
                    <a16:creationId xmlns:a16="http://schemas.microsoft.com/office/drawing/2014/main" id="{5080CA9D-0769-D83B-C4C3-7E1399B94D18}"/>
                  </a:ext>
                </a:extLst>
              </p:cNvPr>
              <p:cNvSpPr/>
              <p:nvPr/>
            </p:nvSpPr>
            <p:spPr>
              <a:xfrm>
                <a:off x="3315875" y="4461700"/>
                <a:ext cx="216425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8657" h="3596" extrusionOk="0">
                    <a:moveTo>
                      <a:pt x="3465" y="0"/>
                    </a:moveTo>
                    <a:cubicBezTo>
                      <a:pt x="3465" y="0"/>
                      <a:pt x="3227" y="1000"/>
                      <a:pt x="2120" y="1346"/>
                    </a:cubicBezTo>
                    <a:cubicBezTo>
                      <a:pt x="2001" y="1384"/>
                      <a:pt x="1873" y="1400"/>
                      <a:pt x="1743" y="1400"/>
                    </a:cubicBezTo>
                    <a:cubicBezTo>
                      <a:pt x="1064" y="1400"/>
                      <a:pt x="310" y="965"/>
                      <a:pt x="310" y="965"/>
                    </a:cubicBezTo>
                    <a:lnTo>
                      <a:pt x="1" y="3596"/>
                    </a:lnTo>
                    <a:lnTo>
                      <a:pt x="8466" y="3596"/>
                    </a:lnTo>
                    <a:cubicBezTo>
                      <a:pt x="8466" y="3596"/>
                      <a:pt x="8656" y="2393"/>
                      <a:pt x="7740" y="2167"/>
                    </a:cubicBezTo>
                    <a:cubicBezTo>
                      <a:pt x="3596" y="1191"/>
                      <a:pt x="3465" y="0"/>
                      <a:pt x="34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88;p49">
                <a:extLst>
                  <a:ext uri="{FF2B5EF4-FFF2-40B4-BE49-F238E27FC236}">
                    <a16:creationId xmlns:a16="http://schemas.microsoft.com/office/drawing/2014/main" id="{EA38C54C-955A-482F-D796-3BC50D132FCA}"/>
                  </a:ext>
                </a:extLst>
              </p:cNvPr>
              <p:cNvSpPr/>
              <p:nvPr/>
            </p:nvSpPr>
            <p:spPr>
              <a:xfrm>
                <a:off x="3311700" y="4551575"/>
                <a:ext cx="215825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8633" h="775" extrusionOk="0">
                    <a:moveTo>
                      <a:pt x="168" y="1"/>
                    </a:moveTo>
                    <a:lnTo>
                      <a:pt x="1" y="775"/>
                    </a:lnTo>
                    <a:lnTo>
                      <a:pt x="8597" y="775"/>
                    </a:lnTo>
                    <a:lnTo>
                      <a:pt x="8633" y="1"/>
                    </a:ln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89;p49">
                <a:extLst>
                  <a:ext uri="{FF2B5EF4-FFF2-40B4-BE49-F238E27FC236}">
                    <a16:creationId xmlns:a16="http://schemas.microsoft.com/office/drawing/2014/main" id="{D86FD8D4-F225-1280-8464-10765A7ED21C}"/>
                  </a:ext>
                </a:extLst>
              </p:cNvPr>
              <p:cNvSpPr/>
              <p:nvPr/>
            </p:nvSpPr>
            <p:spPr>
              <a:xfrm>
                <a:off x="3402500" y="4438775"/>
                <a:ext cx="32175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2144" extrusionOk="0">
                    <a:moveTo>
                      <a:pt x="1286" y="0"/>
                    </a:moveTo>
                    <a:lnTo>
                      <a:pt x="0" y="215"/>
                    </a:lnTo>
                    <a:lnTo>
                      <a:pt x="0" y="917"/>
                    </a:lnTo>
                    <a:cubicBezTo>
                      <a:pt x="108" y="2012"/>
                      <a:pt x="893" y="2143"/>
                      <a:pt x="893" y="2143"/>
                    </a:cubicBezTo>
                    <a:lnTo>
                      <a:pt x="12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944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2886F0-CF49-99F6-8418-EBE6AF7B5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106" y="750014"/>
            <a:ext cx="7106703" cy="3088471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/>
              <a:t>The program consists of recognition in the form of a certificate and signature stamp that designates qualifying applicants. This title can be used to identify advocates on portfolios, CV, letterhead, and email signatures.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05BC2E-EACE-2D30-31B5-163AD5A2A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35" y="74247"/>
            <a:ext cx="7719300" cy="482400"/>
          </a:xfrm>
        </p:spPr>
        <p:txBody>
          <a:bodyPr/>
          <a:lstStyle/>
          <a:p>
            <a:r>
              <a:rPr lang="en-US" sz="2800" dirty="0"/>
              <a:t>The Recognition</a:t>
            </a:r>
            <a:endParaRPr lang="en-US" dirty="0"/>
          </a:p>
        </p:txBody>
      </p:sp>
      <p:grpSp>
        <p:nvGrpSpPr>
          <p:cNvPr id="6" name="Google Shape;510;p30">
            <a:extLst>
              <a:ext uri="{FF2B5EF4-FFF2-40B4-BE49-F238E27FC236}">
                <a16:creationId xmlns:a16="http://schemas.microsoft.com/office/drawing/2014/main" id="{505352EC-2319-34B9-4BB6-A34C0D42D5A7}"/>
              </a:ext>
            </a:extLst>
          </p:cNvPr>
          <p:cNvGrpSpPr/>
          <p:nvPr/>
        </p:nvGrpSpPr>
        <p:grpSpPr>
          <a:xfrm>
            <a:off x="-933" y="3494949"/>
            <a:ext cx="1426566" cy="1633637"/>
            <a:chOff x="2188950" y="1008500"/>
            <a:chExt cx="3230200" cy="3699075"/>
          </a:xfrm>
        </p:grpSpPr>
        <p:sp>
          <p:nvSpPr>
            <p:cNvPr id="7" name="Google Shape;511;p30">
              <a:extLst>
                <a:ext uri="{FF2B5EF4-FFF2-40B4-BE49-F238E27FC236}">
                  <a16:creationId xmlns:a16="http://schemas.microsoft.com/office/drawing/2014/main" id="{8D5E987C-5BA7-6264-AE46-D75BFF3C93B0}"/>
                </a:ext>
              </a:extLst>
            </p:cNvPr>
            <p:cNvSpPr/>
            <p:nvPr/>
          </p:nvSpPr>
          <p:spPr>
            <a:xfrm>
              <a:off x="4200225" y="3835125"/>
              <a:ext cx="318500" cy="465350"/>
            </a:xfrm>
            <a:custGeom>
              <a:avLst/>
              <a:gdLst/>
              <a:ahLst/>
              <a:cxnLst/>
              <a:rect l="l" t="t" r="r" b="b"/>
              <a:pathLst>
                <a:path w="12740" h="18614" extrusionOk="0">
                  <a:moveTo>
                    <a:pt x="9585" y="1"/>
                  </a:moveTo>
                  <a:cubicBezTo>
                    <a:pt x="7025" y="96"/>
                    <a:pt x="3834" y="2989"/>
                    <a:pt x="2739" y="4799"/>
                  </a:cubicBezTo>
                  <a:cubicBezTo>
                    <a:pt x="1655" y="6608"/>
                    <a:pt x="0" y="6775"/>
                    <a:pt x="0" y="6775"/>
                  </a:cubicBezTo>
                  <a:lnTo>
                    <a:pt x="1750" y="17026"/>
                  </a:lnTo>
                  <a:lnTo>
                    <a:pt x="2512" y="16895"/>
                  </a:lnTo>
                  <a:cubicBezTo>
                    <a:pt x="5177" y="18349"/>
                    <a:pt x="8587" y="18613"/>
                    <a:pt x="10718" y="18613"/>
                  </a:cubicBezTo>
                  <a:cubicBezTo>
                    <a:pt x="11939" y="18613"/>
                    <a:pt x="12740" y="18527"/>
                    <a:pt x="12740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12;p30">
              <a:extLst>
                <a:ext uri="{FF2B5EF4-FFF2-40B4-BE49-F238E27FC236}">
                  <a16:creationId xmlns:a16="http://schemas.microsoft.com/office/drawing/2014/main" id="{495527F1-35AE-0CAB-B480-D68C8070EEB1}"/>
                </a:ext>
              </a:extLst>
            </p:cNvPr>
            <p:cNvSpPr/>
            <p:nvPr/>
          </p:nvSpPr>
          <p:spPr>
            <a:xfrm>
              <a:off x="4154975" y="3972350"/>
              <a:ext cx="94675" cy="329525"/>
            </a:xfrm>
            <a:custGeom>
              <a:avLst/>
              <a:gdLst/>
              <a:ahLst/>
              <a:cxnLst/>
              <a:rect l="l" t="t" r="r" b="b"/>
              <a:pathLst>
                <a:path w="3787" h="13181" extrusionOk="0">
                  <a:moveTo>
                    <a:pt x="1596" y="0"/>
                  </a:moveTo>
                  <a:lnTo>
                    <a:pt x="0" y="274"/>
                  </a:lnTo>
                  <a:lnTo>
                    <a:pt x="2203" y="13180"/>
                  </a:lnTo>
                  <a:lnTo>
                    <a:pt x="3787" y="12907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3;p30">
              <a:extLst>
                <a:ext uri="{FF2B5EF4-FFF2-40B4-BE49-F238E27FC236}">
                  <a16:creationId xmlns:a16="http://schemas.microsoft.com/office/drawing/2014/main" id="{CA3A3FEE-C8DE-FA78-99AB-252BF2F20EA6}"/>
                </a:ext>
              </a:extLst>
            </p:cNvPr>
            <p:cNvSpPr/>
            <p:nvPr/>
          </p:nvSpPr>
          <p:spPr>
            <a:xfrm>
              <a:off x="2188950" y="3947050"/>
              <a:ext cx="2026475" cy="760525"/>
            </a:xfrm>
            <a:custGeom>
              <a:avLst/>
              <a:gdLst/>
              <a:ahLst/>
              <a:cxnLst/>
              <a:rect l="l" t="t" r="r" b="b"/>
              <a:pathLst>
                <a:path w="81059" h="30421" extrusionOk="0">
                  <a:moveTo>
                    <a:pt x="78427" y="0"/>
                  </a:moveTo>
                  <a:lnTo>
                    <a:pt x="1" y="14669"/>
                  </a:lnTo>
                  <a:lnTo>
                    <a:pt x="1" y="30421"/>
                  </a:lnTo>
                  <a:lnTo>
                    <a:pt x="81058" y="15455"/>
                  </a:lnTo>
                  <a:lnTo>
                    <a:pt x="784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4;p30">
              <a:extLst>
                <a:ext uri="{FF2B5EF4-FFF2-40B4-BE49-F238E27FC236}">
                  <a16:creationId xmlns:a16="http://schemas.microsoft.com/office/drawing/2014/main" id="{7C9C20D5-B940-B7CF-0DA9-A268C7151462}"/>
                </a:ext>
              </a:extLst>
            </p:cNvPr>
            <p:cNvSpPr/>
            <p:nvPr/>
          </p:nvSpPr>
          <p:spPr>
            <a:xfrm>
              <a:off x="4127000" y="4264650"/>
              <a:ext cx="49125" cy="4912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88" y="0"/>
                  </a:moveTo>
                  <a:cubicBezTo>
                    <a:pt x="441" y="0"/>
                    <a:pt x="0" y="441"/>
                    <a:pt x="0" y="976"/>
                  </a:cubicBezTo>
                  <a:cubicBezTo>
                    <a:pt x="0" y="1524"/>
                    <a:pt x="441" y="1965"/>
                    <a:pt x="988" y="1965"/>
                  </a:cubicBezTo>
                  <a:cubicBezTo>
                    <a:pt x="1524" y="1965"/>
                    <a:pt x="1965" y="1524"/>
                    <a:pt x="1965" y="976"/>
                  </a:cubicBezTo>
                  <a:cubicBezTo>
                    <a:pt x="1965" y="441"/>
                    <a:pt x="1524" y="0"/>
                    <a:pt x="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15;p30">
              <a:extLst>
                <a:ext uri="{FF2B5EF4-FFF2-40B4-BE49-F238E27FC236}">
                  <a16:creationId xmlns:a16="http://schemas.microsoft.com/office/drawing/2014/main" id="{5DE2B3F2-2F8C-9924-51CE-1E3915A875D0}"/>
                </a:ext>
              </a:extLst>
            </p:cNvPr>
            <p:cNvSpPr/>
            <p:nvPr/>
          </p:nvSpPr>
          <p:spPr>
            <a:xfrm>
              <a:off x="4395775" y="3781725"/>
              <a:ext cx="269100" cy="564700"/>
            </a:xfrm>
            <a:custGeom>
              <a:avLst/>
              <a:gdLst/>
              <a:ahLst/>
              <a:cxnLst/>
              <a:rect l="l" t="t" r="r" b="b"/>
              <a:pathLst>
                <a:path w="10764" h="22588" extrusionOk="0">
                  <a:moveTo>
                    <a:pt x="5393" y="1"/>
                  </a:moveTo>
                  <a:cubicBezTo>
                    <a:pt x="5275" y="1"/>
                    <a:pt x="5157" y="10"/>
                    <a:pt x="5037" y="29"/>
                  </a:cubicBezTo>
                  <a:lnTo>
                    <a:pt x="1977" y="553"/>
                  </a:lnTo>
                  <a:cubicBezTo>
                    <a:pt x="798" y="755"/>
                    <a:pt x="1" y="1886"/>
                    <a:pt x="203" y="3065"/>
                  </a:cubicBezTo>
                  <a:lnTo>
                    <a:pt x="3215" y="20770"/>
                  </a:lnTo>
                  <a:cubicBezTo>
                    <a:pt x="3396" y="21836"/>
                    <a:pt x="4313" y="22587"/>
                    <a:pt x="5357" y="22587"/>
                  </a:cubicBezTo>
                  <a:cubicBezTo>
                    <a:pt x="5479" y="22587"/>
                    <a:pt x="5603" y="22577"/>
                    <a:pt x="5727" y="22556"/>
                  </a:cubicBezTo>
                  <a:lnTo>
                    <a:pt x="8787" y="22032"/>
                  </a:lnTo>
                  <a:cubicBezTo>
                    <a:pt x="9966" y="21829"/>
                    <a:pt x="10764" y="20710"/>
                    <a:pt x="10561" y="19520"/>
                  </a:cubicBezTo>
                  <a:lnTo>
                    <a:pt x="7549" y="1815"/>
                  </a:lnTo>
                  <a:cubicBezTo>
                    <a:pt x="7367" y="744"/>
                    <a:pt x="6443" y="1"/>
                    <a:pt x="5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16;p30">
              <a:extLst>
                <a:ext uri="{FF2B5EF4-FFF2-40B4-BE49-F238E27FC236}">
                  <a16:creationId xmlns:a16="http://schemas.microsoft.com/office/drawing/2014/main" id="{F0D16CAF-A6AB-41FC-C3B0-59E6A233D3D6}"/>
                </a:ext>
              </a:extLst>
            </p:cNvPr>
            <p:cNvSpPr/>
            <p:nvPr/>
          </p:nvSpPr>
          <p:spPr>
            <a:xfrm>
              <a:off x="5117000" y="3290425"/>
              <a:ext cx="302150" cy="302425"/>
            </a:xfrm>
            <a:custGeom>
              <a:avLst/>
              <a:gdLst/>
              <a:ahLst/>
              <a:cxnLst/>
              <a:rect l="l" t="t" r="r" b="b"/>
              <a:pathLst>
                <a:path w="12086" h="12097" extrusionOk="0">
                  <a:moveTo>
                    <a:pt x="6049" y="0"/>
                  </a:moveTo>
                  <a:cubicBezTo>
                    <a:pt x="2703" y="0"/>
                    <a:pt x="0" y="2715"/>
                    <a:pt x="0" y="6048"/>
                  </a:cubicBezTo>
                  <a:cubicBezTo>
                    <a:pt x="0" y="9394"/>
                    <a:pt x="2703" y="12097"/>
                    <a:pt x="6049" y="12097"/>
                  </a:cubicBezTo>
                  <a:cubicBezTo>
                    <a:pt x="9382" y="12097"/>
                    <a:pt x="12085" y="9394"/>
                    <a:pt x="12085" y="6048"/>
                  </a:cubicBezTo>
                  <a:cubicBezTo>
                    <a:pt x="12085" y="2715"/>
                    <a:pt x="9382" y="0"/>
                    <a:pt x="6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7;p30">
              <a:extLst>
                <a:ext uri="{FF2B5EF4-FFF2-40B4-BE49-F238E27FC236}">
                  <a16:creationId xmlns:a16="http://schemas.microsoft.com/office/drawing/2014/main" id="{080653B0-AA40-4A9D-B141-1A7F3B983A81}"/>
                </a:ext>
              </a:extLst>
            </p:cNvPr>
            <p:cNvSpPr/>
            <p:nvPr/>
          </p:nvSpPr>
          <p:spPr>
            <a:xfrm>
              <a:off x="5140800" y="3272550"/>
              <a:ext cx="185475" cy="370900"/>
            </a:xfrm>
            <a:custGeom>
              <a:avLst/>
              <a:gdLst/>
              <a:ahLst/>
              <a:cxnLst/>
              <a:rect l="l" t="t" r="r" b="b"/>
              <a:pathLst>
                <a:path w="7419" h="14836" extrusionOk="0">
                  <a:moveTo>
                    <a:pt x="1" y="1"/>
                  </a:moveTo>
                  <a:lnTo>
                    <a:pt x="2525" y="14836"/>
                  </a:lnTo>
                  <a:lnTo>
                    <a:pt x="7418" y="12431"/>
                  </a:lnTo>
                  <a:lnTo>
                    <a:pt x="5406" y="6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18;p30">
              <a:extLst>
                <a:ext uri="{FF2B5EF4-FFF2-40B4-BE49-F238E27FC236}">
                  <a16:creationId xmlns:a16="http://schemas.microsoft.com/office/drawing/2014/main" id="{CA832E59-9A54-5859-5668-D3532CF5129C}"/>
                </a:ext>
              </a:extLst>
            </p:cNvPr>
            <p:cNvSpPr/>
            <p:nvPr/>
          </p:nvSpPr>
          <p:spPr>
            <a:xfrm>
              <a:off x="4159150" y="3453525"/>
              <a:ext cx="302125" cy="302150"/>
            </a:xfrm>
            <a:custGeom>
              <a:avLst/>
              <a:gdLst/>
              <a:ahLst/>
              <a:cxnLst/>
              <a:rect l="l" t="t" r="r" b="b"/>
              <a:pathLst>
                <a:path w="12085" h="12086" extrusionOk="0">
                  <a:moveTo>
                    <a:pt x="6048" y="1"/>
                  </a:moveTo>
                  <a:cubicBezTo>
                    <a:pt x="2703" y="1"/>
                    <a:pt x="0" y="2703"/>
                    <a:pt x="0" y="6049"/>
                  </a:cubicBezTo>
                  <a:cubicBezTo>
                    <a:pt x="0" y="9383"/>
                    <a:pt x="2703" y="12086"/>
                    <a:pt x="6048" y="12086"/>
                  </a:cubicBezTo>
                  <a:cubicBezTo>
                    <a:pt x="9382" y="12086"/>
                    <a:pt x="12085" y="9383"/>
                    <a:pt x="12085" y="6049"/>
                  </a:cubicBezTo>
                  <a:cubicBezTo>
                    <a:pt x="12085" y="2703"/>
                    <a:pt x="9382" y="1"/>
                    <a:pt x="6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19;p30">
              <a:extLst>
                <a:ext uri="{FF2B5EF4-FFF2-40B4-BE49-F238E27FC236}">
                  <a16:creationId xmlns:a16="http://schemas.microsoft.com/office/drawing/2014/main" id="{713D08C3-AB03-8376-6DB2-C614767C017C}"/>
                </a:ext>
              </a:extLst>
            </p:cNvPr>
            <p:cNvSpPr/>
            <p:nvPr/>
          </p:nvSpPr>
          <p:spPr>
            <a:xfrm>
              <a:off x="5095875" y="2977800"/>
              <a:ext cx="248850" cy="944050"/>
            </a:xfrm>
            <a:custGeom>
              <a:avLst/>
              <a:gdLst/>
              <a:ahLst/>
              <a:cxnLst/>
              <a:rect l="l" t="t" r="r" b="b"/>
              <a:pathLst>
                <a:path w="9954" h="37762" extrusionOk="0">
                  <a:moveTo>
                    <a:pt x="2088" y="0"/>
                  </a:moveTo>
                  <a:cubicBezTo>
                    <a:pt x="1980" y="0"/>
                    <a:pt x="1872" y="9"/>
                    <a:pt x="1762" y="27"/>
                  </a:cubicBezTo>
                  <a:cubicBezTo>
                    <a:pt x="702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1" y="37089"/>
                    <a:pt x="6922" y="37762"/>
                    <a:pt x="7854" y="37762"/>
                  </a:cubicBezTo>
                  <a:cubicBezTo>
                    <a:pt x="7961" y="37762"/>
                    <a:pt x="8070" y="37753"/>
                    <a:pt x="8180" y="37734"/>
                  </a:cubicBezTo>
                  <a:cubicBezTo>
                    <a:pt x="9239" y="37556"/>
                    <a:pt x="9954" y="36544"/>
                    <a:pt x="9763" y="35496"/>
                  </a:cubicBezTo>
                  <a:lnTo>
                    <a:pt x="4012" y="1623"/>
                  </a:lnTo>
                  <a:cubicBezTo>
                    <a:pt x="3842" y="673"/>
                    <a:pt x="3020" y="0"/>
                    <a:pt x="20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0;p30">
              <a:extLst>
                <a:ext uri="{FF2B5EF4-FFF2-40B4-BE49-F238E27FC236}">
                  <a16:creationId xmlns:a16="http://schemas.microsoft.com/office/drawing/2014/main" id="{6EA76B4B-0262-AE75-B7E8-812297B884AC}"/>
                </a:ext>
              </a:extLst>
            </p:cNvPr>
            <p:cNvSpPr/>
            <p:nvPr/>
          </p:nvSpPr>
          <p:spPr>
            <a:xfrm>
              <a:off x="4280275" y="3366725"/>
              <a:ext cx="335500" cy="428725"/>
            </a:xfrm>
            <a:custGeom>
              <a:avLst/>
              <a:gdLst/>
              <a:ahLst/>
              <a:cxnLst/>
              <a:rect l="l" t="t" r="r" b="b"/>
              <a:pathLst>
                <a:path w="13420" h="17149" extrusionOk="0">
                  <a:moveTo>
                    <a:pt x="9098" y="0"/>
                  </a:moveTo>
                  <a:cubicBezTo>
                    <a:pt x="8976" y="0"/>
                    <a:pt x="8853" y="11"/>
                    <a:pt x="8728" y="32"/>
                  </a:cubicBezTo>
                  <a:lnTo>
                    <a:pt x="1989" y="1187"/>
                  </a:lnTo>
                  <a:cubicBezTo>
                    <a:pt x="799" y="1389"/>
                    <a:pt x="1" y="2508"/>
                    <a:pt x="203" y="3699"/>
                  </a:cubicBezTo>
                  <a:lnTo>
                    <a:pt x="2192" y="15343"/>
                  </a:lnTo>
                  <a:cubicBezTo>
                    <a:pt x="2373" y="16399"/>
                    <a:pt x="3289" y="17149"/>
                    <a:pt x="4334" y="17149"/>
                  </a:cubicBezTo>
                  <a:cubicBezTo>
                    <a:pt x="4456" y="17149"/>
                    <a:pt x="4579" y="17138"/>
                    <a:pt x="4704" y="17117"/>
                  </a:cubicBezTo>
                  <a:lnTo>
                    <a:pt x="11443" y="15974"/>
                  </a:lnTo>
                  <a:cubicBezTo>
                    <a:pt x="12622" y="15772"/>
                    <a:pt x="13419" y="14653"/>
                    <a:pt x="13229" y="13462"/>
                  </a:cubicBezTo>
                  <a:lnTo>
                    <a:pt x="11240" y="1818"/>
                  </a:lnTo>
                  <a:cubicBezTo>
                    <a:pt x="11059" y="752"/>
                    <a:pt x="10143" y="0"/>
                    <a:pt x="9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1;p30">
              <a:extLst>
                <a:ext uri="{FF2B5EF4-FFF2-40B4-BE49-F238E27FC236}">
                  <a16:creationId xmlns:a16="http://schemas.microsoft.com/office/drawing/2014/main" id="{3403995F-63B1-EDEF-382C-0D49239D270B}"/>
                </a:ext>
              </a:extLst>
            </p:cNvPr>
            <p:cNvSpPr/>
            <p:nvPr/>
          </p:nvSpPr>
          <p:spPr>
            <a:xfrm>
              <a:off x="4561275" y="3034725"/>
              <a:ext cx="683150" cy="846550"/>
            </a:xfrm>
            <a:custGeom>
              <a:avLst/>
              <a:gdLst/>
              <a:ahLst/>
              <a:cxnLst/>
              <a:rect l="l" t="t" r="r" b="b"/>
              <a:pathLst>
                <a:path w="27326" h="33862" extrusionOk="0">
                  <a:moveTo>
                    <a:pt x="21563" y="1"/>
                  </a:moveTo>
                  <a:cubicBezTo>
                    <a:pt x="13383" y="11514"/>
                    <a:pt x="0" y="15098"/>
                    <a:pt x="0" y="15098"/>
                  </a:cubicBezTo>
                  <a:lnTo>
                    <a:pt x="989" y="20920"/>
                  </a:lnTo>
                  <a:lnTo>
                    <a:pt x="1989" y="26742"/>
                  </a:lnTo>
                  <a:cubicBezTo>
                    <a:pt x="1989" y="26742"/>
                    <a:pt x="2564" y="26698"/>
                    <a:pt x="3579" y="26698"/>
                  </a:cubicBezTo>
                  <a:cubicBezTo>
                    <a:pt x="7533" y="26698"/>
                    <a:pt x="18153" y="27362"/>
                    <a:pt x="27325" y="33862"/>
                  </a:cubicBezTo>
                  <a:lnTo>
                    <a:pt x="24444" y="16931"/>
                  </a:lnTo>
                  <a:lnTo>
                    <a:pt x="215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2;p30">
              <a:extLst>
                <a:ext uri="{FF2B5EF4-FFF2-40B4-BE49-F238E27FC236}">
                  <a16:creationId xmlns:a16="http://schemas.microsoft.com/office/drawing/2014/main" id="{716AF0CB-3BFC-2859-522C-83AFC249562B}"/>
                </a:ext>
              </a:extLst>
            </p:cNvPr>
            <p:cNvSpPr/>
            <p:nvPr/>
          </p:nvSpPr>
          <p:spPr>
            <a:xfrm>
              <a:off x="4329400" y="3677075"/>
              <a:ext cx="166400" cy="55975"/>
            </a:xfrm>
            <a:custGeom>
              <a:avLst/>
              <a:gdLst/>
              <a:ahLst/>
              <a:cxnLst/>
              <a:rect l="l" t="t" r="r" b="b"/>
              <a:pathLst>
                <a:path w="6656" h="2239" extrusionOk="0">
                  <a:moveTo>
                    <a:pt x="6466" y="0"/>
                  </a:moveTo>
                  <a:cubicBezTo>
                    <a:pt x="6394" y="322"/>
                    <a:pt x="6144" y="584"/>
                    <a:pt x="5799" y="643"/>
                  </a:cubicBezTo>
                  <a:lnTo>
                    <a:pt x="0" y="1631"/>
                  </a:lnTo>
                  <a:lnTo>
                    <a:pt x="108" y="2239"/>
                  </a:lnTo>
                  <a:lnTo>
                    <a:pt x="5906" y="1262"/>
                  </a:lnTo>
                  <a:cubicBezTo>
                    <a:pt x="6358" y="1179"/>
                    <a:pt x="6656" y="750"/>
                    <a:pt x="6585" y="298"/>
                  </a:cubicBezTo>
                  <a:cubicBezTo>
                    <a:pt x="6561" y="191"/>
                    <a:pt x="6525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3;p30">
              <a:extLst>
                <a:ext uri="{FF2B5EF4-FFF2-40B4-BE49-F238E27FC236}">
                  <a16:creationId xmlns:a16="http://schemas.microsoft.com/office/drawing/2014/main" id="{3E4396F9-940C-2061-C700-1B32F8963D1F}"/>
                </a:ext>
              </a:extLst>
            </p:cNvPr>
            <p:cNvSpPr/>
            <p:nvPr/>
          </p:nvSpPr>
          <p:spPr>
            <a:xfrm>
              <a:off x="4310350" y="3569625"/>
              <a:ext cx="166125" cy="55975"/>
            </a:xfrm>
            <a:custGeom>
              <a:avLst/>
              <a:gdLst/>
              <a:ahLst/>
              <a:cxnLst/>
              <a:rect l="l" t="t" r="r" b="b"/>
              <a:pathLst>
                <a:path w="6645" h="2239" extrusionOk="0">
                  <a:moveTo>
                    <a:pt x="6454" y="0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0" y="1631"/>
                  </a:lnTo>
                  <a:lnTo>
                    <a:pt x="96" y="2239"/>
                  </a:lnTo>
                  <a:lnTo>
                    <a:pt x="5894" y="1262"/>
                  </a:lnTo>
                  <a:cubicBezTo>
                    <a:pt x="6346" y="1179"/>
                    <a:pt x="6644" y="750"/>
                    <a:pt x="6573" y="298"/>
                  </a:cubicBezTo>
                  <a:cubicBezTo>
                    <a:pt x="6549" y="191"/>
                    <a:pt x="6513" y="95"/>
                    <a:pt x="6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4;p30">
              <a:extLst>
                <a:ext uri="{FF2B5EF4-FFF2-40B4-BE49-F238E27FC236}">
                  <a16:creationId xmlns:a16="http://schemas.microsoft.com/office/drawing/2014/main" id="{7B0E28F6-5334-E9DC-B7B4-3A3BEB9A805E}"/>
                </a:ext>
              </a:extLst>
            </p:cNvPr>
            <p:cNvSpPr/>
            <p:nvPr/>
          </p:nvSpPr>
          <p:spPr>
            <a:xfrm>
              <a:off x="4292775" y="3460975"/>
              <a:ext cx="166425" cy="56275"/>
            </a:xfrm>
            <a:custGeom>
              <a:avLst/>
              <a:gdLst/>
              <a:ahLst/>
              <a:cxnLst/>
              <a:rect l="l" t="t" r="r" b="b"/>
              <a:pathLst>
                <a:path w="6657" h="2251" extrusionOk="0">
                  <a:moveTo>
                    <a:pt x="6466" y="0"/>
                  </a:moveTo>
                  <a:cubicBezTo>
                    <a:pt x="6395" y="322"/>
                    <a:pt x="6133" y="584"/>
                    <a:pt x="5787" y="643"/>
                  </a:cubicBezTo>
                  <a:lnTo>
                    <a:pt x="1" y="1632"/>
                  </a:lnTo>
                  <a:lnTo>
                    <a:pt x="96" y="2251"/>
                  </a:lnTo>
                  <a:lnTo>
                    <a:pt x="5895" y="1262"/>
                  </a:lnTo>
                  <a:cubicBezTo>
                    <a:pt x="6347" y="1179"/>
                    <a:pt x="6657" y="750"/>
                    <a:pt x="6573" y="298"/>
                  </a:cubicBezTo>
                  <a:cubicBezTo>
                    <a:pt x="6561" y="191"/>
                    <a:pt x="6514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5;p30">
              <a:extLst>
                <a:ext uri="{FF2B5EF4-FFF2-40B4-BE49-F238E27FC236}">
                  <a16:creationId xmlns:a16="http://schemas.microsoft.com/office/drawing/2014/main" id="{D7F9E736-A6B7-AFAA-D7EF-A77174A4C577}"/>
                </a:ext>
              </a:extLst>
            </p:cNvPr>
            <p:cNvSpPr/>
            <p:nvPr/>
          </p:nvSpPr>
          <p:spPr>
            <a:xfrm>
              <a:off x="4389825" y="3764275"/>
              <a:ext cx="197075" cy="109275"/>
            </a:xfrm>
            <a:custGeom>
              <a:avLst/>
              <a:gdLst/>
              <a:ahLst/>
              <a:cxnLst/>
              <a:rect l="l" t="t" r="r" b="b"/>
              <a:pathLst>
                <a:path w="7883" h="4371" extrusionOk="0">
                  <a:moveTo>
                    <a:pt x="7358" y="1"/>
                  </a:moveTo>
                  <a:lnTo>
                    <a:pt x="0" y="1251"/>
                  </a:lnTo>
                  <a:lnTo>
                    <a:pt x="536" y="4370"/>
                  </a:lnTo>
                  <a:lnTo>
                    <a:pt x="7882" y="3120"/>
                  </a:lnTo>
                  <a:lnTo>
                    <a:pt x="7358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6;p30">
              <a:extLst>
                <a:ext uri="{FF2B5EF4-FFF2-40B4-BE49-F238E27FC236}">
                  <a16:creationId xmlns:a16="http://schemas.microsoft.com/office/drawing/2014/main" id="{DB5E7751-1AC6-7883-559F-7778FAA268B9}"/>
                </a:ext>
              </a:extLst>
            </p:cNvPr>
            <p:cNvSpPr/>
            <p:nvPr/>
          </p:nvSpPr>
          <p:spPr>
            <a:xfrm>
              <a:off x="4369275" y="3817750"/>
              <a:ext cx="204525" cy="120450"/>
            </a:xfrm>
            <a:custGeom>
              <a:avLst/>
              <a:gdLst/>
              <a:ahLst/>
              <a:cxnLst/>
              <a:rect l="l" t="t" r="r" b="b"/>
              <a:pathLst>
                <a:path w="8181" h="4818" extrusionOk="0">
                  <a:moveTo>
                    <a:pt x="6337" y="0"/>
                  </a:moveTo>
                  <a:cubicBezTo>
                    <a:pt x="6258" y="0"/>
                    <a:pt x="6177" y="6"/>
                    <a:pt x="6097" y="17"/>
                  </a:cubicBezTo>
                  <a:lnTo>
                    <a:pt x="1168" y="1088"/>
                  </a:lnTo>
                  <a:cubicBezTo>
                    <a:pt x="465" y="1374"/>
                    <a:pt x="1" y="1886"/>
                    <a:pt x="132" y="2839"/>
                  </a:cubicBezTo>
                  <a:lnTo>
                    <a:pt x="215" y="3208"/>
                  </a:lnTo>
                  <a:cubicBezTo>
                    <a:pt x="336" y="4079"/>
                    <a:pt x="162" y="4817"/>
                    <a:pt x="883" y="4817"/>
                  </a:cubicBezTo>
                  <a:cubicBezTo>
                    <a:pt x="940" y="4817"/>
                    <a:pt x="1003" y="4813"/>
                    <a:pt x="1072" y="4803"/>
                  </a:cubicBezTo>
                  <a:lnTo>
                    <a:pt x="6585" y="3422"/>
                  </a:lnTo>
                  <a:cubicBezTo>
                    <a:pt x="7526" y="3291"/>
                    <a:pt x="8180" y="2422"/>
                    <a:pt x="8049" y="1481"/>
                  </a:cubicBezTo>
                  <a:cubicBezTo>
                    <a:pt x="7930" y="621"/>
                    <a:pt x="7183" y="0"/>
                    <a:pt x="63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7;p30">
              <a:extLst>
                <a:ext uri="{FF2B5EF4-FFF2-40B4-BE49-F238E27FC236}">
                  <a16:creationId xmlns:a16="http://schemas.microsoft.com/office/drawing/2014/main" id="{9C87B07F-10A3-CE4D-7ECD-3A60BC36E5C0}"/>
                </a:ext>
              </a:extLst>
            </p:cNvPr>
            <p:cNvSpPr/>
            <p:nvPr/>
          </p:nvSpPr>
          <p:spPr>
            <a:xfrm>
              <a:off x="4511575" y="39963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7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69" y="326"/>
                    <a:pt x="0" y="1314"/>
                    <a:pt x="71" y="2469"/>
                  </a:cubicBezTo>
                  <a:cubicBezTo>
                    <a:pt x="140" y="3568"/>
                    <a:pt x="1056" y="4414"/>
                    <a:pt x="2143" y="4414"/>
                  </a:cubicBezTo>
                  <a:cubicBezTo>
                    <a:pt x="2186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501" y="4089"/>
                    <a:pt x="8370" y="3100"/>
                    <a:pt x="8299" y="1957"/>
                  </a:cubicBezTo>
                  <a:cubicBezTo>
                    <a:pt x="8230" y="847"/>
                    <a:pt x="7314" y="1"/>
                    <a:pt x="62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8;p30">
              <a:extLst>
                <a:ext uri="{FF2B5EF4-FFF2-40B4-BE49-F238E27FC236}">
                  <a16:creationId xmlns:a16="http://schemas.microsoft.com/office/drawing/2014/main" id="{646119EC-FC8D-D788-8A61-046764064306}"/>
                </a:ext>
              </a:extLst>
            </p:cNvPr>
            <p:cNvSpPr/>
            <p:nvPr/>
          </p:nvSpPr>
          <p:spPr>
            <a:xfrm>
              <a:off x="4482400" y="38939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8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81" y="326"/>
                    <a:pt x="0" y="1315"/>
                    <a:pt x="72" y="2458"/>
                  </a:cubicBezTo>
                  <a:cubicBezTo>
                    <a:pt x="140" y="3568"/>
                    <a:pt x="1057" y="4414"/>
                    <a:pt x="2154" y="4414"/>
                  </a:cubicBezTo>
                  <a:cubicBezTo>
                    <a:pt x="2198" y="4414"/>
                    <a:pt x="2242" y="4413"/>
                    <a:pt x="2286" y="4410"/>
                  </a:cubicBezTo>
                  <a:lnTo>
                    <a:pt x="6358" y="4160"/>
                  </a:lnTo>
                  <a:cubicBezTo>
                    <a:pt x="7501" y="4089"/>
                    <a:pt x="8370" y="3101"/>
                    <a:pt x="8299" y="1946"/>
                  </a:cubicBezTo>
                  <a:cubicBezTo>
                    <a:pt x="8230" y="847"/>
                    <a:pt x="7314" y="1"/>
                    <a:pt x="6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9;p30">
              <a:extLst>
                <a:ext uri="{FF2B5EF4-FFF2-40B4-BE49-F238E27FC236}">
                  <a16:creationId xmlns:a16="http://schemas.microsoft.com/office/drawing/2014/main" id="{C4849BD4-1382-0764-8922-C9FBCB1C5155}"/>
                </a:ext>
              </a:extLst>
            </p:cNvPr>
            <p:cNvSpPr/>
            <p:nvPr/>
          </p:nvSpPr>
          <p:spPr>
            <a:xfrm>
              <a:off x="4528825" y="410290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36" y="1"/>
                  </a:moveTo>
                  <a:cubicBezTo>
                    <a:pt x="5493" y="1"/>
                    <a:pt x="5449" y="2"/>
                    <a:pt x="5406" y="5"/>
                  </a:cubicBezTo>
                  <a:lnTo>
                    <a:pt x="1798" y="219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29" y="3159"/>
                    <a:pt x="939" y="3914"/>
                    <a:pt x="1914" y="3914"/>
                  </a:cubicBezTo>
                  <a:cubicBezTo>
                    <a:pt x="1951" y="3914"/>
                    <a:pt x="1988" y="3913"/>
                    <a:pt x="2025" y="3910"/>
                  </a:cubicBezTo>
                  <a:lnTo>
                    <a:pt x="5632" y="3684"/>
                  </a:lnTo>
                  <a:cubicBezTo>
                    <a:pt x="6644" y="3625"/>
                    <a:pt x="7418" y="2744"/>
                    <a:pt x="7359" y="1732"/>
                  </a:cubicBezTo>
                  <a:cubicBezTo>
                    <a:pt x="7302" y="752"/>
                    <a:pt x="6492" y="1"/>
                    <a:pt x="55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0;p30">
              <a:extLst>
                <a:ext uri="{FF2B5EF4-FFF2-40B4-BE49-F238E27FC236}">
                  <a16:creationId xmlns:a16="http://schemas.microsoft.com/office/drawing/2014/main" id="{E432A513-EC03-F236-465A-DDE28F65D9B5}"/>
                </a:ext>
              </a:extLst>
            </p:cNvPr>
            <p:cNvSpPr/>
            <p:nvPr/>
          </p:nvSpPr>
          <p:spPr>
            <a:xfrm>
              <a:off x="4529425" y="4200875"/>
              <a:ext cx="163150" cy="86200"/>
            </a:xfrm>
            <a:custGeom>
              <a:avLst/>
              <a:gdLst/>
              <a:ahLst/>
              <a:cxnLst/>
              <a:rect l="l" t="t" r="r" b="b"/>
              <a:pathLst>
                <a:path w="6526" h="3448" extrusionOk="0">
                  <a:moveTo>
                    <a:pt x="4839" y="1"/>
                  </a:moveTo>
                  <a:cubicBezTo>
                    <a:pt x="4810" y="1"/>
                    <a:pt x="4781" y="2"/>
                    <a:pt x="4751" y="3"/>
                  </a:cubicBezTo>
                  <a:lnTo>
                    <a:pt x="1572" y="206"/>
                  </a:lnTo>
                  <a:cubicBezTo>
                    <a:pt x="679" y="253"/>
                    <a:pt x="0" y="1027"/>
                    <a:pt x="48" y="1932"/>
                  </a:cubicBezTo>
                  <a:cubicBezTo>
                    <a:pt x="105" y="2788"/>
                    <a:pt x="819" y="3448"/>
                    <a:pt x="1665" y="3448"/>
                  </a:cubicBezTo>
                  <a:cubicBezTo>
                    <a:pt x="1702" y="3448"/>
                    <a:pt x="1738" y="3447"/>
                    <a:pt x="1774" y="3444"/>
                  </a:cubicBezTo>
                  <a:lnTo>
                    <a:pt x="4953" y="3254"/>
                  </a:lnTo>
                  <a:cubicBezTo>
                    <a:pt x="5846" y="3194"/>
                    <a:pt x="6525" y="2420"/>
                    <a:pt x="6477" y="1527"/>
                  </a:cubicBezTo>
                  <a:cubicBezTo>
                    <a:pt x="6420" y="664"/>
                    <a:pt x="5695" y="1"/>
                    <a:pt x="48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31;p30">
              <a:extLst>
                <a:ext uri="{FF2B5EF4-FFF2-40B4-BE49-F238E27FC236}">
                  <a16:creationId xmlns:a16="http://schemas.microsoft.com/office/drawing/2014/main" id="{ABE32E9B-F8EB-4695-9766-551BA98DE331}"/>
                </a:ext>
              </a:extLst>
            </p:cNvPr>
            <p:cNvSpPr/>
            <p:nvPr/>
          </p:nvSpPr>
          <p:spPr>
            <a:xfrm>
              <a:off x="3549250" y="2850775"/>
              <a:ext cx="318200" cy="465350"/>
            </a:xfrm>
            <a:custGeom>
              <a:avLst/>
              <a:gdLst/>
              <a:ahLst/>
              <a:cxnLst/>
              <a:rect l="l" t="t" r="r" b="b"/>
              <a:pathLst>
                <a:path w="12728" h="18614" extrusionOk="0">
                  <a:moveTo>
                    <a:pt x="9585" y="1"/>
                  </a:moveTo>
                  <a:cubicBezTo>
                    <a:pt x="7025" y="96"/>
                    <a:pt x="3822" y="2989"/>
                    <a:pt x="2739" y="4799"/>
                  </a:cubicBezTo>
                  <a:cubicBezTo>
                    <a:pt x="1643" y="6609"/>
                    <a:pt x="0" y="6775"/>
                    <a:pt x="0" y="6775"/>
                  </a:cubicBezTo>
                  <a:lnTo>
                    <a:pt x="1738" y="17027"/>
                  </a:lnTo>
                  <a:lnTo>
                    <a:pt x="2500" y="16896"/>
                  </a:lnTo>
                  <a:cubicBezTo>
                    <a:pt x="5165" y="18349"/>
                    <a:pt x="8575" y="18614"/>
                    <a:pt x="10706" y="18614"/>
                  </a:cubicBezTo>
                  <a:cubicBezTo>
                    <a:pt x="11927" y="18614"/>
                    <a:pt x="12728" y="18527"/>
                    <a:pt x="12728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2;p30">
              <a:extLst>
                <a:ext uri="{FF2B5EF4-FFF2-40B4-BE49-F238E27FC236}">
                  <a16:creationId xmlns:a16="http://schemas.microsoft.com/office/drawing/2014/main" id="{13637C46-BC3D-B15D-6880-53A4C29B4A6A}"/>
                </a:ext>
              </a:extLst>
            </p:cNvPr>
            <p:cNvSpPr/>
            <p:nvPr/>
          </p:nvSpPr>
          <p:spPr>
            <a:xfrm>
              <a:off x="3504000" y="2988000"/>
              <a:ext cx="94675" cy="329525"/>
            </a:xfrm>
            <a:custGeom>
              <a:avLst/>
              <a:gdLst/>
              <a:ahLst/>
              <a:cxnLst/>
              <a:rect l="l" t="t" r="r" b="b"/>
              <a:pathLst>
                <a:path w="3787" h="13181" extrusionOk="0">
                  <a:moveTo>
                    <a:pt x="1584" y="0"/>
                  </a:moveTo>
                  <a:lnTo>
                    <a:pt x="0" y="274"/>
                  </a:lnTo>
                  <a:lnTo>
                    <a:pt x="2191" y="13181"/>
                  </a:lnTo>
                  <a:lnTo>
                    <a:pt x="3787" y="12907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3;p30">
              <a:extLst>
                <a:ext uri="{FF2B5EF4-FFF2-40B4-BE49-F238E27FC236}">
                  <a16:creationId xmlns:a16="http://schemas.microsoft.com/office/drawing/2014/main" id="{E2CD064D-FBD8-985C-0C82-C313CE753598}"/>
                </a:ext>
              </a:extLst>
            </p:cNvPr>
            <p:cNvSpPr/>
            <p:nvPr/>
          </p:nvSpPr>
          <p:spPr>
            <a:xfrm>
              <a:off x="2188950" y="2962700"/>
              <a:ext cx="1375500" cy="639375"/>
            </a:xfrm>
            <a:custGeom>
              <a:avLst/>
              <a:gdLst/>
              <a:ahLst/>
              <a:cxnLst/>
              <a:rect l="l" t="t" r="r" b="b"/>
              <a:pathLst>
                <a:path w="55020" h="25575" extrusionOk="0">
                  <a:moveTo>
                    <a:pt x="52388" y="0"/>
                  </a:moveTo>
                  <a:lnTo>
                    <a:pt x="1" y="9632"/>
                  </a:lnTo>
                  <a:lnTo>
                    <a:pt x="1" y="25575"/>
                  </a:lnTo>
                  <a:lnTo>
                    <a:pt x="55019" y="15455"/>
                  </a:lnTo>
                  <a:lnTo>
                    <a:pt x="523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4;p30">
              <a:extLst>
                <a:ext uri="{FF2B5EF4-FFF2-40B4-BE49-F238E27FC236}">
                  <a16:creationId xmlns:a16="http://schemas.microsoft.com/office/drawing/2014/main" id="{06873F7B-5CDF-ABF5-DF36-AB0414AD6453}"/>
                </a:ext>
              </a:extLst>
            </p:cNvPr>
            <p:cNvSpPr/>
            <p:nvPr/>
          </p:nvSpPr>
          <p:spPr>
            <a:xfrm>
              <a:off x="3476025" y="3280300"/>
              <a:ext cx="49125" cy="4912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77" y="0"/>
                  </a:moveTo>
                  <a:cubicBezTo>
                    <a:pt x="441" y="0"/>
                    <a:pt x="0" y="441"/>
                    <a:pt x="0" y="977"/>
                  </a:cubicBezTo>
                  <a:cubicBezTo>
                    <a:pt x="0" y="1524"/>
                    <a:pt x="441" y="1965"/>
                    <a:pt x="977" y="1965"/>
                  </a:cubicBezTo>
                  <a:cubicBezTo>
                    <a:pt x="1524" y="1965"/>
                    <a:pt x="1965" y="1524"/>
                    <a:pt x="1965" y="977"/>
                  </a:cubicBezTo>
                  <a:cubicBezTo>
                    <a:pt x="1965" y="441"/>
                    <a:pt x="1524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5;p30">
              <a:extLst>
                <a:ext uri="{FF2B5EF4-FFF2-40B4-BE49-F238E27FC236}">
                  <a16:creationId xmlns:a16="http://schemas.microsoft.com/office/drawing/2014/main" id="{4E576564-4CB8-C88E-D13F-7EDECC4564D9}"/>
                </a:ext>
              </a:extLst>
            </p:cNvPr>
            <p:cNvSpPr/>
            <p:nvPr/>
          </p:nvSpPr>
          <p:spPr>
            <a:xfrm>
              <a:off x="3744500" y="2797300"/>
              <a:ext cx="269400" cy="564775"/>
            </a:xfrm>
            <a:custGeom>
              <a:avLst/>
              <a:gdLst/>
              <a:ahLst/>
              <a:cxnLst/>
              <a:rect l="l" t="t" r="r" b="b"/>
              <a:pathLst>
                <a:path w="10776" h="22591" extrusionOk="0">
                  <a:moveTo>
                    <a:pt x="5416" y="1"/>
                  </a:moveTo>
                  <a:cubicBezTo>
                    <a:pt x="5295" y="1"/>
                    <a:pt x="5172" y="11"/>
                    <a:pt x="5049" y="32"/>
                  </a:cubicBezTo>
                  <a:lnTo>
                    <a:pt x="1989" y="556"/>
                  </a:lnTo>
                  <a:cubicBezTo>
                    <a:pt x="798" y="758"/>
                    <a:pt x="1" y="1890"/>
                    <a:pt x="203" y="3068"/>
                  </a:cubicBezTo>
                  <a:lnTo>
                    <a:pt x="3215" y="20773"/>
                  </a:lnTo>
                  <a:cubicBezTo>
                    <a:pt x="3397" y="21839"/>
                    <a:pt x="4323" y="22590"/>
                    <a:pt x="5361" y="22590"/>
                  </a:cubicBezTo>
                  <a:cubicBezTo>
                    <a:pt x="5482" y="22590"/>
                    <a:pt x="5604" y="22580"/>
                    <a:pt x="5728" y="22559"/>
                  </a:cubicBezTo>
                  <a:lnTo>
                    <a:pt x="8787" y="22035"/>
                  </a:lnTo>
                  <a:cubicBezTo>
                    <a:pt x="9978" y="21833"/>
                    <a:pt x="10776" y="20701"/>
                    <a:pt x="10573" y="19523"/>
                  </a:cubicBezTo>
                  <a:lnTo>
                    <a:pt x="7561" y="1818"/>
                  </a:lnTo>
                  <a:cubicBezTo>
                    <a:pt x="7380" y="752"/>
                    <a:pt x="6454" y="1"/>
                    <a:pt x="5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6;p30">
              <a:extLst>
                <a:ext uri="{FF2B5EF4-FFF2-40B4-BE49-F238E27FC236}">
                  <a16:creationId xmlns:a16="http://schemas.microsoft.com/office/drawing/2014/main" id="{05FDA93F-D91F-6BEB-45A0-08A7A0B0F8D0}"/>
                </a:ext>
              </a:extLst>
            </p:cNvPr>
            <p:cNvSpPr/>
            <p:nvPr/>
          </p:nvSpPr>
          <p:spPr>
            <a:xfrm>
              <a:off x="4465725" y="2306075"/>
              <a:ext cx="302450" cy="302425"/>
            </a:xfrm>
            <a:custGeom>
              <a:avLst/>
              <a:gdLst/>
              <a:ahLst/>
              <a:cxnLst/>
              <a:rect l="l" t="t" r="r" b="b"/>
              <a:pathLst>
                <a:path w="12098" h="12097" extrusionOk="0">
                  <a:moveTo>
                    <a:pt x="6049" y="0"/>
                  </a:moveTo>
                  <a:cubicBezTo>
                    <a:pt x="2715" y="0"/>
                    <a:pt x="0" y="2715"/>
                    <a:pt x="0" y="6049"/>
                  </a:cubicBezTo>
                  <a:cubicBezTo>
                    <a:pt x="0" y="9394"/>
                    <a:pt x="2715" y="12097"/>
                    <a:pt x="6049" y="12097"/>
                  </a:cubicBezTo>
                  <a:cubicBezTo>
                    <a:pt x="9383" y="12097"/>
                    <a:pt x="12097" y="9394"/>
                    <a:pt x="12097" y="6049"/>
                  </a:cubicBezTo>
                  <a:cubicBezTo>
                    <a:pt x="12097" y="2715"/>
                    <a:pt x="9383" y="0"/>
                    <a:pt x="6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7;p30">
              <a:extLst>
                <a:ext uri="{FF2B5EF4-FFF2-40B4-BE49-F238E27FC236}">
                  <a16:creationId xmlns:a16="http://schemas.microsoft.com/office/drawing/2014/main" id="{FBEA37A3-013C-B6C9-8BFD-C47AA7A64190}"/>
                </a:ext>
              </a:extLst>
            </p:cNvPr>
            <p:cNvSpPr/>
            <p:nvPr/>
          </p:nvSpPr>
          <p:spPr>
            <a:xfrm>
              <a:off x="4489525" y="2288200"/>
              <a:ext cx="185475" cy="370900"/>
            </a:xfrm>
            <a:custGeom>
              <a:avLst/>
              <a:gdLst/>
              <a:ahLst/>
              <a:cxnLst/>
              <a:rect l="l" t="t" r="r" b="b"/>
              <a:pathLst>
                <a:path w="7419" h="14836" extrusionOk="0">
                  <a:moveTo>
                    <a:pt x="1" y="1"/>
                  </a:moveTo>
                  <a:lnTo>
                    <a:pt x="2525" y="14836"/>
                  </a:lnTo>
                  <a:lnTo>
                    <a:pt x="7419" y="12431"/>
                  </a:lnTo>
                  <a:lnTo>
                    <a:pt x="5418" y="6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8;p30">
              <a:extLst>
                <a:ext uri="{FF2B5EF4-FFF2-40B4-BE49-F238E27FC236}">
                  <a16:creationId xmlns:a16="http://schemas.microsoft.com/office/drawing/2014/main" id="{183A90AB-F062-DB88-EB0B-D6630C484A30}"/>
                </a:ext>
              </a:extLst>
            </p:cNvPr>
            <p:cNvSpPr/>
            <p:nvPr/>
          </p:nvSpPr>
          <p:spPr>
            <a:xfrm>
              <a:off x="3507875" y="2469175"/>
              <a:ext cx="302425" cy="302150"/>
            </a:xfrm>
            <a:custGeom>
              <a:avLst/>
              <a:gdLst/>
              <a:ahLst/>
              <a:cxnLst/>
              <a:rect l="l" t="t" r="r" b="b"/>
              <a:pathLst>
                <a:path w="12097" h="12086" extrusionOk="0">
                  <a:moveTo>
                    <a:pt x="6049" y="1"/>
                  </a:moveTo>
                  <a:cubicBezTo>
                    <a:pt x="2715" y="1"/>
                    <a:pt x="0" y="2704"/>
                    <a:pt x="0" y="6049"/>
                  </a:cubicBezTo>
                  <a:cubicBezTo>
                    <a:pt x="0" y="9383"/>
                    <a:pt x="2715" y="12086"/>
                    <a:pt x="6049" y="12086"/>
                  </a:cubicBezTo>
                  <a:cubicBezTo>
                    <a:pt x="9394" y="12086"/>
                    <a:pt x="12097" y="9383"/>
                    <a:pt x="12097" y="6049"/>
                  </a:cubicBezTo>
                  <a:cubicBezTo>
                    <a:pt x="12097" y="2704"/>
                    <a:pt x="9394" y="1"/>
                    <a:pt x="6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9;p30">
              <a:extLst>
                <a:ext uri="{FF2B5EF4-FFF2-40B4-BE49-F238E27FC236}">
                  <a16:creationId xmlns:a16="http://schemas.microsoft.com/office/drawing/2014/main" id="{A09D8AEE-3205-3DE5-0B31-7D12652E6B89}"/>
                </a:ext>
              </a:extLst>
            </p:cNvPr>
            <p:cNvSpPr/>
            <p:nvPr/>
          </p:nvSpPr>
          <p:spPr>
            <a:xfrm>
              <a:off x="4444600" y="1993450"/>
              <a:ext cx="248850" cy="944050"/>
            </a:xfrm>
            <a:custGeom>
              <a:avLst/>
              <a:gdLst/>
              <a:ahLst/>
              <a:cxnLst/>
              <a:rect l="l" t="t" r="r" b="b"/>
              <a:pathLst>
                <a:path w="9954" h="37762" extrusionOk="0">
                  <a:moveTo>
                    <a:pt x="2100" y="0"/>
                  </a:moveTo>
                  <a:cubicBezTo>
                    <a:pt x="1992" y="0"/>
                    <a:pt x="1884" y="9"/>
                    <a:pt x="1774" y="27"/>
                  </a:cubicBezTo>
                  <a:cubicBezTo>
                    <a:pt x="715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2" y="37089"/>
                    <a:pt x="6932" y="37762"/>
                    <a:pt x="7866" y="37762"/>
                  </a:cubicBezTo>
                  <a:cubicBezTo>
                    <a:pt x="7973" y="37762"/>
                    <a:pt x="8082" y="37753"/>
                    <a:pt x="8192" y="37735"/>
                  </a:cubicBezTo>
                  <a:cubicBezTo>
                    <a:pt x="9239" y="37556"/>
                    <a:pt x="9954" y="36544"/>
                    <a:pt x="9775" y="35484"/>
                  </a:cubicBezTo>
                  <a:lnTo>
                    <a:pt x="4013" y="1623"/>
                  </a:lnTo>
                  <a:cubicBezTo>
                    <a:pt x="3852" y="673"/>
                    <a:pt x="3032" y="0"/>
                    <a:pt x="2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0;p30">
              <a:extLst>
                <a:ext uri="{FF2B5EF4-FFF2-40B4-BE49-F238E27FC236}">
                  <a16:creationId xmlns:a16="http://schemas.microsoft.com/office/drawing/2014/main" id="{D02F86E5-162A-E39C-EB80-1711DA604B67}"/>
                </a:ext>
              </a:extLst>
            </p:cNvPr>
            <p:cNvSpPr/>
            <p:nvPr/>
          </p:nvSpPr>
          <p:spPr>
            <a:xfrm>
              <a:off x="3629300" y="2382375"/>
              <a:ext cx="335500" cy="428725"/>
            </a:xfrm>
            <a:custGeom>
              <a:avLst/>
              <a:gdLst/>
              <a:ahLst/>
              <a:cxnLst/>
              <a:rect l="l" t="t" r="r" b="b"/>
              <a:pathLst>
                <a:path w="13420" h="17149" extrusionOk="0">
                  <a:moveTo>
                    <a:pt x="9095" y="1"/>
                  </a:moveTo>
                  <a:cubicBezTo>
                    <a:pt x="8974" y="1"/>
                    <a:pt x="8851" y="11"/>
                    <a:pt x="8728" y="32"/>
                  </a:cubicBezTo>
                  <a:lnTo>
                    <a:pt x="1977" y="1187"/>
                  </a:lnTo>
                  <a:cubicBezTo>
                    <a:pt x="799" y="1389"/>
                    <a:pt x="1" y="2508"/>
                    <a:pt x="203" y="3687"/>
                  </a:cubicBezTo>
                  <a:lnTo>
                    <a:pt x="2180" y="15343"/>
                  </a:lnTo>
                  <a:cubicBezTo>
                    <a:pt x="2361" y="16399"/>
                    <a:pt x="3287" y="17149"/>
                    <a:pt x="4325" y="17149"/>
                  </a:cubicBezTo>
                  <a:cubicBezTo>
                    <a:pt x="4446" y="17149"/>
                    <a:pt x="4569" y="17139"/>
                    <a:pt x="4692" y="17117"/>
                  </a:cubicBezTo>
                  <a:lnTo>
                    <a:pt x="11443" y="15974"/>
                  </a:lnTo>
                  <a:cubicBezTo>
                    <a:pt x="12622" y="15772"/>
                    <a:pt x="13419" y="14653"/>
                    <a:pt x="13217" y="13462"/>
                  </a:cubicBezTo>
                  <a:lnTo>
                    <a:pt x="11240" y="1818"/>
                  </a:lnTo>
                  <a:cubicBezTo>
                    <a:pt x="11059" y="752"/>
                    <a:pt x="10133" y="1"/>
                    <a:pt x="9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1;p30">
              <a:extLst>
                <a:ext uri="{FF2B5EF4-FFF2-40B4-BE49-F238E27FC236}">
                  <a16:creationId xmlns:a16="http://schemas.microsoft.com/office/drawing/2014/main" id="{08DCBD03-58BF-CF46-3D77-3DE6EAFB8801}"/>
                </a:ext>
              </a:extLst>
            </p:cNvPr>
            <p:cNvSpPr/>
            <p:nvPr/>
          </p:nvSpPr>
          <p:spPr>
            <a:xfrm>
              <a:off x="3910300" y="2050375"/>
              <a:ext cx="682850" cy="846575"/>
            </a:xfrm>
            <a:custGeom>
              <a:avLst/>
              <a:gdLst/>
              <a:ahLst/>
              <a:cxnLst/>
              <a:rect l="l" t="t" r="r" b="b"/>
              <a:pathLst>
                <a:path w="27314" h="33863" extrusionOk="0">
                  <a:moveTo>
                    <a:pt x="21551" y="1"/>
                  </a:moveTo>
                  <a:cubicBezTo>
                    <a:pt x="13383" y="11514"/>
                    <a:pt x="0" y="15098"/>
                    <a:pt x="0" y="15098"/>
                  </a:cubicBezTo>
                  <a:lnTo>
                    <a:pt x="989" y="20920"/>
                  </a:lnTo>
                  <a:lnTo>
                    <a:pt x="1977" y="26742"/>
                  </a:lnTo>
                  <a:cubicBezTo>
                    <a:pt x="1977" y="26742"/>
                    <a:pt x="2553" y="26698"/>
                    <a:pt x="3568" y="26698"/>
                  </a:cubicBezTo>
                  <a:cubicBezTo>
                    <a:pt x="7525" y="26698"/>
                    <a:pt x="18151" y="27362"/>
                    <a:pt x="27313" y="33862"/>
                  </a:cubicBezTo>
                  <a:lnTo>
                    <a:pt x="24432" y="16931"/>
                  </a:lnTo>
                  <a:lnTo>
                    <a:pt x="215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2;p30">
              <a:extLst>
                <a:ext uri="{FF2B5EF4-FFF2-40B4-BE49-F238E27FC236}">
                  <a16:creationId xmlns:a16="http://schemas.microsoft.com/office/drawing/2014/main" id="{C9FEAAD2-52CE-FEC2-3BB2-625DDC6E8C19}"/>
                </a:ext>
              </a:extLst>
            </p:cNvPr>
            <p:cNvSpPr/>
            <p:nvPr/>
          </p:nvSpPr>
          <p:spPr>
            <a:xfrm>
              <a:off x="3678425" y="2692725"/>
              <a:ext cx="166425" cy="55975"/>
            </a:xfrm>
            <a:custGeom>
              <a:avLst/>
              <a:gdLst/>
              <a:ahLst/>
              <a:cxnLst/>
              <a:rect l="l" t="t" r="r" b="b"/>
              <a:pathLst>
                <a:path w="6657" h="2239" extrusionOk="0">
                  <a:moveTo>
                    <a:pt x="6466" y="0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0" y="1632"/>
                  </a:lnTo>
                  <a:lnTo>
                    <a:pt x="108" y="2239"/>
                  </a:lnTo>
                  <a:lnTo>
                    <a:pt x="5894" y="1251"/>
                  </a:lnTo>
                  <a:cubicBezTo>
                    <a:pt x="6346" y="1179"/>
                    <a:pt x="6656" y="751"/>
                    <a:pt x="6573" y="298"/>
                  </a:cubicBezTo>
                  <a:cubicBezTo>
                    <a:pt x="6561" y="191"/>
                    <a:pt x="6513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3;p30">
              <a:extLst>
                <a:ext uri="{FF2B5EF4-FFF2-40B4-BE49-F238E27FC236}">
                  <a16:creationId xmlns:a16="http://schemas.microsoft.com/office/drawing/2014/main" id="{0683B153-2C5B-BBAC-2C74-2FA76EF11178}"/>
                </a:ext>
              </a:extLst>
            </p:cNvPr>
            <p:cNvSpPr/>
            <p:nvPr/>
          </p:nvSpPr>
          <p:spPr>
            <a:xfrm>
              <a:off x="3659075" y="2585275"/>
              <a:ext cx="166425" cy="55975"/>
            </a:xfrm>
            <a:custGeom>
              <a:avLst/>
              <a:gdLst/>
              <a:ahLst/>
              <a:cxnLst/>
              <a:rect l="l" t="t" r="r" b="b"/>
              <a:pathLst>
                <a:path w="6657" h="2239" extrusionOk="0">
                  <a:moveTo>
                    <a:pt x="6466" y="0"/>
                  </a:moveTo>
                  <a:cubicBezTo>
                    <a:pt x="6394" y="322"/>
                    <a:pt x="6144" y="584"/>
                    <a:pt x="5799" y="643"/>
                  </a:cubicBezTo>
                  <a:lnTo>
                    <a:pt x="1" y="1631"/>
                  </a:lnTo>
                  <a:lnTo>
                    <a:pt x="108" y="2239"/>
                  </a:lnTo>
                  <a:lnTo>
                    <a:pt x="5894" y="1262"/>
                  </a:lnTo>
                  <a:cubicBezTo>
                    <a:pt x="6347" y="1179"/>
                    <a:pt x="6656" y="750"/>
                    <a:pt x="6573" y="298"/>
                  </a:cubicBezTo>
                  <a:cubicBezTo>
                    <a:pt x="6561" y="191"/>
                    <a:pt x="6525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4;p30">
              <a:extLst>
                <a:ext uri="{FF2B5EF4-FFF2-40B4-BE49-F238E27FC236}">
                  <a16:creationId xmlns:a16="http://schemas.microsoft.com/office/drawing/2014/main" id="{19C04416-8DFF-9D12-19DF-7E1F5423FE12}"/>
                </a:ext>
              </a:extLst>
            </p:cNvPr>
            <p:cNvSpPr/>
            <p:nvPr/>
          </p:nvSpPr>
          <p:spPr>
            <a:xfrm>
              <a:off x="3641525" y="2476625"/>
              <a:ext cx="166400" cy="56275"/>
            </a:xfrm>
            <a:custGeom>
              <a:avLst/>
              <a:gdLst/>
              <a:ahLst/>
              <a:cxnLst/>
              <a:rect l="l" t="t" r="r" b="b"/>
              <a:pathLst>
                <a:path w="6656" h="2251" extrusionOk="0">
                  <a:moveTo>
                    <a:pt x="6465" y="0"/>
                  </a:moveTo>
                  <a:cubicBezTo>
                    <a:pt x="6394" y="322"/>
                    <a:pt x="6144" y="584"/>
                    <a:pt x="5798" y="643"/>
                  </a:cubicBezTo>
                  <a:lnTo>
                    <a:pt x="0" y="1632"/>
                  </a:lnTo>
                  <a:lnTo>
                    <a:pt x="107" y="2251"/>
                  </a:lnTo>
                  <a:lnTo>
                    <a:pt x="5906" y="1263"/>
                  </a:lnTo>
                  <a:cubicBezTo>
                    <a:pt x="6358" y="1179"/>
                    <a:pt x="6656" y="751"/>
                    <a:pt x="6584" y="298"/>
                  </a:cubicBezTo>
                  <a:cubicBezTo>
                    <a:pt x="6560" y="191"/>
                    <a:pt x="6525" y="96"/>
                    <a:pt x="6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5;p30">
              <a:extLst>
                <a:ext uri="{FF2B5EF4-FFF2-40B4-BE49-F238E27FC236}">
                  <a16:creationId xmlns:a16="http://schemas.microsoft.com/office/drawing/2014/main" id="{96031B86-BC6E-31AE-F63C-9AD10B071158}"/>
                </a:ext>
              </a:extLst>
            </p:cNvPr>
            <p:cNvSpPr/>
            <p:nvPr/>
          </p:nvSpPr>
          <p:spPr>
            <a:xfrm>
              <a:off x="3738850" y="2779925"/>
              <a:ext cx="197075" cy="109275"/>
            </a:xfrm>
            <a:custGeom>
              <a:avLst/>
              <a:gdLst/>
              <a:ahLst/>
              <a:cxnLst/>
              <a:rect l="l" t="t" r="r" b="b"/>
              <a:pathLst>
                <a:path w="7883" h="4371" extrusionOk="0">
                  <a:moveTo>
                    <a:pt x="7347" y="1"/>
                  </a:moveTo>
                  <a:lnTo>
                    <a:pt x="0" y="1251"/>
                  </a:lnTo>
                  <a:lnTo>
                    <a:pt x="524" y="4371"/>
                  </a:lnTo>
                  <a:lnTo>
                    <a:pt x="7882" y="3120"/>
                  </a:lnTo>
                  <a:lnTo>
                    <a:pt x="7347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6;p30">
              <a:extLst>
                <a:ext uri="{FF2B5EF4-FFF2-40B4-BE49-F238E27FC236}">
                  <a16:creationId xmlns:a16="http://schemas.microsoft.com/office/drawing/2014/main" id="{D1BD78F1-28CF-D957-0EFB-FA5ED8F4976F}"/>
                </a:ext>
              </a:extLst>
            </p:cNvPr>
            <p:cNvSpPr/>
            <p:nvPr/>
          </p:nvSpPr>
          <p:spPr>
            <a:xfrm>
              <a:off x="3718300" y="2833400"/>
              <a:ext cx="204525" cy="120450"/>
            </a:xfrm>
            <a:custGeom>
              <a:avLst/>
              <a:gdLst/>
              <a:ahLst/>
              <a:cxnLst/>
              <a:rect l="l" t="t" r="r" b="b"/>
              <a:pathLst>
                <a:path w="8181" h="4818" extrusionOk="0">
                  <a:moveTo>
                    <a:pt x="6337" y="0"/>
                  </a:moveTo>
                  <a:cubicBezTo>
                    <a:pt x="6258" y="0"/>
                    <a:pt x="6177" y="6"/>
                    <a:pt x="6097" y="17"/>
                  </a:cubicBezTo>
                  <a:lnTo>
                    <a:pt x="1168" y="1089"/>
                  </a:lnTo>
                  <a:cubicBezTo>
                    <a:pt x="465" y="1374"/>
                    <a:pt x="1" y="1886"/>
                    <a:pt x="132" y="2827"/>
                  </a:cubicBezTo>
                  <a:lnTo>
                    <a:pt x="215" y="3208"/>
                  </a:lnTo>
                  <a:cubicBezTo>
                    <a:pt x="337" y="4079"/>
                    <a:pt x="162" y="4818"/>
                    <a:pt x="883" y="4818"/>
                  </a:cubicBezTo>
                  <a:cubicBezTo>
                    <a:pt x="940" y="4818"/>
                    <a:pt x="1003" y="4813"/>
                    <a:pt x="1072" y="4803"/>
                  </a:cubicBezTo>
                  <a:lnTo>
                    <a:pt x="6585" y="3422"/>
                  </a:lnTo>
                  <a:cubicBezTo>
                    <a:pt x="7526" y="3291"/>
                    <a:pt x="8180" y="2422"/>
                    <a:pt x="8038" y="1481"/>
                  </a:cubicBezTo>
                  <a:cubicBezTo>
                    <a:pt x="7918" y="621"/>
                    <a:pt x="7181" y="0"/>
                    <a:pt x="6337" y="0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7;p30">
              <a:extLst>
                <a:ext uri="{FF2B5EF4-FFF2-40B4-BE49-F238E27FC236}">
                  <a16:creationId xmlns:a16="http://schemas.microsoft.com/office/drawing/2014/main" id="{7BEA7413-C1FE-774B-7531-38B572EA919D}"/>
                </a:ext>
              </a:extLst>
            </p:cNvPr>
            <p:cNvSpPr/>
            <p:nvPr/>
          </p:nvSpPr>
          <p:spPr>
            <a:xfrm>
              <a:off x="3860600" y="301200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17" y="1"/>
                  </a:moveTo>
                  <a:cubicBezTo>
                    <a:pt x="6173" y="1"/>
                    <a:pt x="6129" y="2"/>
                    <a:pt x="6084" y="5"/>
                  </a:cubicBezTo>
                  <a:lnTo>
                    <a:pt x="2012" y="255"/>
                  </a:lnTo>
                  <a:cubicBezTo>
                    <a:pt x="869" y="326"/>
                    <a:pt x="0" y="1314"/>
                    <a:pt x="72" y="2469"/>
                  </a:cubicBezTo>
                  <a:cubicBezTo>
                    <a:pt x="140" y="3568"/>
                    <a:pt x="1056" y="4414"/>
                    <a:pt x="2143" y="4414"/>
                  </a:cubicBezTo>
                  <a:cubicBezTo>
                    <a:pt x="2186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489" y="4089"/>
                    <a:pt x="8370" y="3100"/>
                    <a:pt x="8299" y="1957"/>
                  </a:cubicBezTo>
                  <a:cubicBezTo>
                    <a:pt x="8230" y="847"/>
                    <a:pt x="7314" y="1"/>
                    <a:pt x="6217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48;p30">
              <a:extLst>
                <a:ext uri="{FF2B5EF4-FFF2-40B4-BE49-F238E27FC236}">
                  <a16:creationId xmlns:a16="http://schemas.microsoft.com/office/drawing/2014/main" id="{FDF265F8-1EB0-9B6C-ECFF-7B4BFED26A32}"/>
                </a:ext>
              </a:extLst>
            </p:cNvPr>
            <p:cNvSpPr/>
            <p:nvPr/>
          </p:nvSpPr>
          <p:spPr>
            <a:xfrm>
              <a:off x="3831425" y="290960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17" y="1"/>
                  </a:moveTo>
                  <a:cubicBezTo>
                    <a:pt x="6173" y="1"/>
                    <a:pt x="6129" y="2"/>
                    <a:pt x="6084" y="5"/>
                  </a:cubicBezTo>
                  <a:lnTo>
                    <a:pt x="2024" y="255"/>
                  </a:lnTo>
                  <a:cubicBezTo>
                    <a:pt x="869" y="327"/>
                    <a:pt x="0" y="1315"/>
                    <a:pt x="72" y="2458"/>
                  </a:cubicBezTo>
                  <a:cubicBezTo>
                    <a:pt x="140" y="3568"/>
                    <a:pt x="1057" y="4414"/>
                    <a:pt x="2143" y="4414"/>
                  </a:cubicBezTo>
                  <a:cubicBezTo>
                    <a:pt x="2187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489" y="4089"/>
                    <a:pt x="8370" y="3101"/>
                    <a:pt x="8299" y="1946"/>
                  </a:cubicBezTo>
                  <a:cubicBezTo>
                    <a:pt x="8230" y="847"/>
                    <a:pt x="7314" y="1"/>
                    <a:pt x="6217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49;p30">
              <a:extLst>
                <a:ext uri="{FF2B5EF4-FFF2-40B4-BE49-F238E27FC236}">
                  <a16:creationId xmlns:a16="http://schemas.microsoft.com/office/drawing/2014/main" id="{82C5F4CB-9404-F301-8268-7410799E9FC6}"/>
                </a:ext>
              </a:extLst>
            </p:cNvPr>
            <p:cNvSpPr/>
            <p:nvPr/>
          </p:nvSpPr>
          <p:spPr>
            <a:xfrm>
              <a:off x="3877850" y="311855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25" y="1"/>
                  </a:moveTo>
                  <a:cubicBezTo>
                    <a:pt x="5482" y="1"/>
                    <a:pt x="5438" y="2"/>
                    <a:pt x="5394" y="5"/>
                  </a:cubicBezTo>
                  <a:lnTo>
                    <a:pt x="1787" y="220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18" y="3159"/>
                    <a:pt x="938" y="3914"/>
                    <a:pt x="1903" y="3914"/>
                  </a:cubicBezTo>
                  <a:cubicBezTo>
                    <a:pt x="1940" y="3914"/>
                    <a:pt x="1976" y="3913"/>
                    <a:pt x="2013" y="3910"/>
                  </a:cubicBezTo>
                  <a:lnTo>
                    <a:pt x="5620" y="3684"/>
                  </a:lnTo>
                  <a:cubicBezTo>
                    <a:pt x="6644" y="3625"/>
                    <a:pt x="7418" y="2744"/>
                    <a:pt x="7347" y="1732"/>
                  </a:cubicBezTo>
                  <a:cubicBezTo>
                    <a:pt x="7290" y="752"/>
                    <a:pt x="6491" y="1"/>
                    <a:pt x="5525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50;p30">
              <a:extLst>
                <a:ext uri="{FF2B5EF4-FFF2-40B4-BE49-F238E27FC236}">
                  <a16:creationId xmlns:a16="http://schemas.microsoft.com/office/drawing/2014/main" id="{22B48DAD-0280-F667-AC93-57C0C8B8A402}"/>
                </a:ext>
              </a:extLst>
            </p:cNvPr>
            <p:cNvSpPr/>
            <p:nvPr/>
          </p:nvSpPr>
          <p:spPr>
            <a:xfrm>
              <a:off x="3878150" y="3216550"/>
              <a:ext cx="163450" cy="86175"/>
            </a:xfrm>
            <a:custGeom>
              <a:avLst/>
              <a:gdLst/>
              <a:ahLst/>
              <a:cxnLst/>
              <a:rect l="l" t="t" r="r" b="b"/>
              <a:pathLst>
                <a:path w="6538" h="3447" extrusionOk="0">
                  <a:moveTo>
                    <a:pt x="4851" y="0"/>
                  </a:moveTo>
                  <a:cubicBezTo>
                    <a:pt x="4822" y="0"/>
                    <a:pt x="4793" y="1"/>
                    <a:pt x="4763" y="2"/>
                  </a:cubicBezTo>
                  <a:lnTo>
                    <a:pt x="1584" y="205"/>
                  </a:lnTo>
                  <a:cubicBezTo>
                    <a:pt x="679" y="252"/>
                    <a:pt x="1" y="1026"/>
                    <a:pt x="60" y="1931"/>
                  </a:cubicBezTo>
                  <a:cubicBezTo>
                    <a:pt x="117" y="2788"/>
                    <a:pt x="820" y="3447"/>
                    <a:pt x="1676" y="3447"/>
                  </a:cubicBezTo>
                  <a:cubicBezTo>
                    <a:pt x="1713" y="3447"/>
                    <a:pt x="1749" y="3446"/>
                    <a:pt x="1786" y="3443"/>
                  </a:cubicBezTo>
                  <a:lnTo>
                    <a:pt x="4965" y="3253"/>
                  </a:lnTo>
                  <a:cubicBezTo>
                    <a:pt x="5858" y="3193"/>
                    <a:pt x="6537" y="2419"/>
                    <a:pt x="6478" y="1526"/>
                  </a:cubicBezTo>
                  <a:cubicBezTo>
                    <a:pt x="6431" y="663"/>
                    <a:pt x="5707" y="0"/>
                    <a:pt x="4851" y="0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51;p30">
              <a:extLst>
                <a:ext uri="{FF2B5EF4-FFF2-40B4-BE49-F238E27FC236}">
                  <a16:creationId xmlns:a16="http://schemas.microsoft.com/office/drawing/2014/main" id="{8AF5ADBF-28C5-8373-6399-075E46CF7C38}"/>
                </a:ext>
              </a:extLst>
            </p:cNvPr>
            <p:cNvSpPr/>
            <p:nvPr/>
          </p:nvSpPr>
          <p:spPr>
            <a:xfrm>
              <a:off x="2897975" y="1865825"/>
              <a:ext cx="318500" cy="465350"/>
            </a:xfrm>
            <a:custGeom>
              <a:avLst/>
              <a:gdLst/>
              <a:ahLst/>
              <a:cxnLst/>
              <a:rect l="l" t="t" r="r" b="b"/>
              <a:pathLst>
                <a:path w="12740" h="18614" extrusionOk="0">
                  <a:moveTo>
                    <a:pt x="9585" y="1"/>
                  </a:moveTo>
                  <a:cubicBezTo>
                    <a:pt x="7037" y="96"/>
                    <a:pt x="3834" y="2989"/>
                    <a:pt x="2739" y="4799"/>
                  </a:cubicBezTo>
                  <a:cubicBezTo>
                    <a:pt x="1655" y="6609"/>
                    <a:pt x="0" y="6776"/>
                    <a:pt x="0" y="6776"/>
                  </a:cubicBezTo>
                  <a:lnTo>
                    <a:pt x="1750" y="17027"/>
                  </a:lnTo>
                  <a:lnTo>
                    <a:pt x="2512" y="16896"/>
                  </a:lnTo>
                  <a:cubicBezTo>
                    <a:pt x="5177" y="18349"/>
                    <a:pt x="8587" y="18614"/>
                    <a:pt x="10718" y="18614"/>
                  </a:cubicBezTo>
                  <a:cubicBezTo>
                    <a:pt x="11939" y="18614"/>
                    <a:pt x="12740" y="18527"/>
                    <a:pt x="12740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52;p30">
              <a:extLst>
                <a:ext uri="{FF2B5EF4-FFF2-40B4-BE49-F238E27FC236}">
                  <a16:creationId xmlns:a16="http://schemas.microsoft.com/office/drawing/2014/main" id="{43D05E3D-790F-CDD4-28E4-60825A17F378}"/>
                </a:ext>
              </a:extLst>
            </p:cNvPr>
            <p:cNvSpPr/>
            <p:nvPr/>
          </p:nvSpPr>
          <p:spPr>
            <a:xfrm>
              <a:off x="2853025" y="2003050"/>
              <a:ext cx="94375" cy="329225"/>
            </a:xfrm>
            <a:custGeom>
              <a:avLst/>
              <a:gdLst/>
              <a:ahLst/>
              <a:cxnLst/>
              <a:rect l="l" t="t" r="r" b="b"/>
              <a:pathLst>
                <a:path w="3775" h="13169" extrusionOk="0">
                  <a:moveTo>
                    <a:pt x="1584" y="1"/>
                  </a:moveTo>
                  <a:lnTo>
                    <a:pt x="0" y="263"/>
                  </a:lnTo>
                  <a:lnTo>
                    <a:pt x="2191" y="13169"/>
                  </a:lnTo>
                  <a:lnTo>
                    <a:pt x="3775" y="12907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53;p30">
              <a:extLst>
                <a:ext uri="{FF2B5EF4-FFF2-40B4-BE49-F238E27FC236}">
                  <a16:creationId xmlns:a16="http://schemas.microsoft.com/office/drawing/2014/main" id="{165C7096-75B8-D725-E8A2-46B9D2DBC66C}"/>
                </a:ext>
              </a:extLst>
            </p:cNvPr>
            <p:cNvSpPr/>
            <p:nvPr/>
          </p:nvSpPr>
          <p:spPr>
            <a:xfrm>
              <a:off x="2188950" y="1977750"/>
              <a:ext cx="724225" cy="519725"/>
            </a:xfrm>
            <a:custGeom>
              <a:avLst/>
              <a:gdLst/>
              <a:ahLst/>
              <a:cxnLst/>
              <a:rect l="l" t="t" r="r" b="b"/>
              <a:pathLst>
                <a:path w="28969" h="20789" extrusionOk="0">
                  <a:moveTo>
                    <a:pt x="26337" y="1"/>
                  </a:moveTo>
                  <a:lnTo>
                    <a:pt x="60" y="4835"/>
                  </a:lnTo>
                  <a:lnTo>
                    <a:pt x="1" y="20789"/>
                  </a:lnTo>
                  <a:lnTo>
                    <a:pt x="28968" y="15455"/>
                  </a:lnTo>
                  <a:lnTo>
                    <a:pt x="26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54;p30">
              <a:extLst>
                <a:ext uri="{FF2B5EF4-FFF2-40B4-BE49-F238E27FC236}">
                  <a16:creationId xmlns:a16="http://schemas.microsoft.com/office/drawing/2014/main" id="{F192A993-A2C9-ACD4-5726-C68581EE8D2F}"/>
                </a:ext>
              </a:extLst>
            </p:cNvPr>
            <p:cNvSpPr/>
            <p:nvPr/>
          </p:nvSpPr>
          <p:spPr>
            <a:xfrm>
              <a:off x="2824750" y="2295350"/>
              <a:ext cx="49125" cy="49150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89" y="1"/>
                  </a:moveTo>
                  <a:cubicBezTo>
                    <a:pt x="441" y="1"/>
                    <a:pt x="0" y="441"/>
                    <a:pt x="0" y="977"/>
                  </a:cubicBezTo>
                  <a:cubicBezTo>
                    <a:pt x="0" y="1525"/>
                    <a:pt x="441" y="1965"/>
                    <a:pt x="989" y="1965"/>
                  </a:cubicBezTo>
                  <a:cubicBezTo>
                    <a:pt x="1536" y="1965"/>
                    <a:pt x="1965" y="1525"/>
                    <a:pt x="1965" y="977"/>
                  </a:cubicBezTo>
                  <a:cubicBezTo>
                    <a:pt x="1965" y="441"/>
                    <a:pt x="1536" y="1"/>
                    <a:pt x="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55;p30">
              <a:extLst>
                <a:ext uri="{FF2B5EF4-FFF2-40B4-BE49-F238E27FC236}">
                  <a16:creationId xmlns:a16="http://schemas.microsoft.com/office/drawing/2014/main" id="{77D3DAD6-972A-8DF3-C632-4510FD6260BE}"/>
                </a:ext>
              </a:extLst>
            </p:cNvPr>
            <p:cNvSpPr/>
            <p:nvPr/>
          </p:nvSpPr>
          <p:spPr>
            <a:xfrm>
              <a:off x="3093525" y="1812375"/>
              <a:ext cx="269100" cy="564675"/>
            </a:xfrm>
            <a:custGeom>
              <a:avLst/>
              <a:gdLst/>
              <a:ahLst/>
              <a:cxnLst/>
              <a:rect l="l" t="t" r="r" b="b"/>
              <a:pathLst>
                <a:path w="10764" h="22587" extrusionOk="0">
                  <a:moveTo>
                    <a:pt x="5407" y="0"/>
                  </a:moveTo>
                  <a:cubicBezTo>
                    <a:pt x="5285" y="0"/>
                    <a:pt x="5161" y="10"/>
                    <a:pt x="5037" y="32"/>
                  </a:cubicBezTo>
                  <a:lnTo>
                    <a:pt x="1977" y="555"/>
                  </a:lnTo>
                  <a:cubicBezTo>
                    <a:pt x="798" y="758"/>
                    <a:pt x="1" y="1877"/>
                    <a:pt x="203" y="3068"/>
                  </a:cubicBezTo>
                  <a:lnTo>
                    <a:pt x="3215" y="20772"/>
                  </a:lnTo>
                  <a:cubicBezTo>
                    <a:pt x="3397" y="21843"/>
                    <a:pt x="4321" y="22587"/>
                    <a:pt x="5372" y="22587"/>
                  </a:cubicBezTo>
                  <a:cubicBezTo>
                    <a:pt x="5489" y="22587"/>
                    <a:pt x="5608" y="22577"/>
                    <a:pt x="5728" y="22558"/>
                  </a:cubicBezTo>
                  <a:lnTo>
                    <a:pt x="8787" y="22034"/>
                  </a:lnTo>
                  <a:cubicBezTo>
                    <a:pt x="9966" y="21832"/>
                    <a:pt x="10764" y="20701"/>
                    <a:pt x="10562" y="19522"/>
                  </a:cubicBezTo>
                  <a:lnTo>
                    <a:pt x="7549" y="1817"/>
                  </a:lnTo>
                  <a:cubicBezTo>
                    <a:pt x="7368" y="751"/>
                    <a:pt x="6452" y="0"/>
                    <a:pt x="5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56;p30">
              <a:extLst>
                <a:ext uri="{FF2B5EF4-FFF2-40B4-BE49-F238E27FC236}">
                  <a16:creationId xmlns:a16="http://schemas.microsoft.com/office/drawing/2014/main" id="{2550F4A1-44E5-300F-5813-6E0A9528F5AC}"/>
                </a:ext>
              </a:extLst>
            </p:cNvPr>
            <p:cNvSpPr/>
            <p:nvPr/>
          </p:nvSpPr>
          <p:spPr>
            <a:xfrm>
              <a:off x="3814750" y="1321125"/>
              <a:ext cx="302150" cy="302450"/>
            </a:xfrm>
            <a:custGeom>
              <a:avLst/>
              <a:gdLst/>
              <a:ahLst/>
              <a:cxnLst/>
              <a:rect l="l" t="t" r="r" b="b"/>
              <a:pathLst>
                <a:path w="12086" h="12098" extrusionOk="0">
                  <a:moveTo>
                    <a:pt x="6049" y="1"/>
                  </a:moveTo>
                  <a:cubicBezTo>
                    <a:pt x="2703" y="1"/>
                    <a:pt x="1" y="2715"/>
                    <a:pt x="1" y="6049"/>
                  </a:cubicBezTo>
                  <a:cubicBezTo>
                    <a:pt x="1" y="9395"/>
                    <a:pt x="2703" y="12097"/>
                    <a:pt x="6049" y="12097"/>
                  </a:cubicBezTo>
                  <a:cubicBezTo>
                    <a:pt x="9383" y="12097"/>
                    <a:pt x="12085" y="9395"/>
                    <a:pt x="12085" y="6049"/>
                  </a:cubicBezTo>
                  <a:cubicBezTo>
                    <a:pt x="12085" y="2715"/>
                    <a:pt x="9383" y="1"/>
                    <a:pt x="6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57;p30">
              <a:extLst>
                <a:ext uri="{FF2B5EF4-FFF2-40B4-BE49-F238E27FC236}">
                  <a16:creationId xmlns:a16="http://schemas.microsoft.com/office/drawing/2014/main" id="{D48917C8-8E03-84D6-C51D-E08A87D1CCB1}"/>
                </a:ext>
              </a:extLst>
            </p:cNvPr>
            <p:cNvSpPr/>
            <p:nvPr/>
          </p:nvSpPr>
          <p:spPr>
            <a:xfrm>
              <a:off x="3838575" y="1303275"/>
              <a:ext cx="185450" cy="370900"/>
            </a:xfrm>
            <a:custGeom>
              <a:avLst/>
              <a:gdLst/>
              <a:ahLst/>
              <a:cxnLst/>
              <a:rect l="l" t="t" r="r" b="b"/>
              <a:pathLst>
                <a:path w="7418" h="14836" extrusionOk="0">
                  <a:moveTo>
                    <a:pt x="0" y="0"/>
                  </a:moveTo>
                  <a:lnTo>
                    <a:pt x="2524" y="14835"/>
                  </a:lnTo>
                  <a:lnTo>
                    <a:pt x="7418" y="12430"/>
                  </a:lnTo>
                  <a:lnTo>
                    <a:pt x="5417" y="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58;p30">
              <a:extLst>
                <a:ext uri="{FF2B5EF4-FFF2-40B4-BE49-F238E27FC236}">
                  <a16:creationId xmlns:a16="http://schemas.microsoft.com/office/drawing/2014/main" id="{BD58F677-E809-01F5-AA9A-00C09B51E2A3}"/>
                </a:ext>
              </a:extLst>
            </p:cNvPr>
            <p:cNvSpPr/>
            <p:nvPr/>
          </p:nvSpPr>
          <p:spPr>
            <a:xfrm>
              <a:off x="2856900" y="1484250"/>
              <a:ext cx="302150" cy="302125"/>
            </a:xfrm>
            <a:custGeom>
              <a:avLst/>
              <a:gdLst/>
              <a:ahLst/>
              <a:cxnLst/>
              <a:rect l="l" t="t" r="r" b="b"/>
              <a:pathLst>
                <a:path w="12086" h="12085" extrusionOk="0">
                  <a:moveTo>
                    <a:pt x="6049" y="0"/>
                  </a:moveTo>
                  <a:cubicBezTo>
                    <a:pt x="2703" y="0"/>
                    <a:pt x="0" y="2703"/>
                    <a:pt x="0" y="6048"/>
                  </a:cubicBezTo>
                  <a:cubicBezTo>
                    <a:pt x="0" y="9382"/>
                    <a:pt x="2703" y="12085"/>
                    <a:pt x="6049" y="12085"/>
                  </a:cubicBezTo>
                  <a:cubicBezTo>
                    <a:pt x="9382" y="12085"/>
                    <a:pt x="12085" y="9382"/>
                    <a:pt x="12085" y="6048"/>
                  </a:cubicBezTo>
                  <a:cubicBezTo>
                    <a:pt x="12085" y="2703"/>
                    <a:pt x="9382" y="0"/>
                    <a:pt x="6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9;p30">
              <a:extLst>
                <a:ext uri="{FF2B5EF4-FFF2-40B4-BE49-F238E27FC236}">
                  <a16:creationId xmlns:a16="http://schemas.microsoft.com/office/drawing/2014/main" id="{991F7395-896D-A65E-D4DD-DEBBCA239BDB}"/>
                </a:ext>
              </a:extLst>
            </p:cNvPr>
            <p:cNvSpPr/>
            <p:nvPr/>
          </p:nvSpPr>
          <p:spPr>
            <a:xfrm>
              <a:off x="3793625" y="1008500"/>
              <a:ext cx="248850" cy="944075"/>
            </a:xfrm>
            <a:custGeom>
              <a:avLst/>
              <a:gdLst/>
              <a:ahLst/>
              <a:cxnLst/>
              <a:rect l="l" t="t" r="r" b="b"/>
              <a:pathLst>
                <a:path w="9954" h="37763" extrusionOk="0">
                  <a:moveTo>
                    <a:pt x="2088" y="0"/>
                  </a:moveTo>
                  <a:cubicBezTo>
                    <a:pt x="1981" y="0"/>
                    <a:pt x="1872" y="9"/>
                    <a:pt x="1762" y="28"/>
                  </a:cubicBezTo>
                  <a:cubicBezTo>
                    <a:pt x="703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2" y="37090"/>
                    <a:pt x="6922" y="37762"/>
                    <a:pt x="7854" y="37762"/>
                  </a:cubicBezTo>
                  <a:cubicBezTo>
                    <a:pt x="7962" y="37762"/>
                    <a:pt x="8070" y="37753"/>
                    <a:pt x="8180" y="37735"/>
                  </a:cubicBezTo>
                  <a:cubicBezTo>
                    <a:pt x="9239" y="37556"/>
                    <a:pt x="9954" y="36544"/>
                    <a:pt x="9775" y="35485"/>
                  </a:cubicBezTo>
                  <a:lnTo>
                    <a:pt x="4013" y="1623"/>
                  </a:lnTo>
                  <a:cubicBezTo>
                    <a:pt x="3842" y="673"/>
                    <a:pt x="3020" y="0"/>
                    <a:pt x="2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0;p30">
              <a:extLst>
                <a:ext uri="{FF2B5EF4-FFF2-40B4-BE49-F238E27FC236}">
                  <a16:creationId xmlns:a16="http://schemas.microsoft.com/office/drawing/2014/main" id="{0340E9B7-0572-D156-371A-63907C7B8240}"/>
                </a:ext>
              </a:extLst>
            </p:cNvPr>
            <p:cNvSpPr/>
            <p:nvPr/>
          </p:nvSpPr>
          <p:spPr>
            <a:xfrm>
              <a:off x="2978050" y="1397425"/>
              <a:ext cx="335775" cy="428750"/>
            </a:xfrm>
            <a:custGeom>
              <a:avLst/>
              <a:gdLst/>
              <a:ahLst/>
              <a:cxnLst/>
              <a:rect l="l" t="t" r="r" b="b"/>
              <a:pathLst>
                <a:path w="13431" h="17150" extrusionOk="0">
                  <a:moveTo>
                    <a:pt x="9097" y="1"/>
                  </a:moveTo>
                  <a:cubicBezTo>
                    <a:pt x="8975" y="1"/>
                    <a:pt x="8852" y="11"/>
                    <a:pt x="8727" y="32"/>
                  </a:cubicBezTo>
                  <a:lnTo>
                    <a:pt x="1988" y="1187"/>
                  </a:lnTo>
                  <a:cubicBezTo>
                    <a:pt x="798" y="1390"/>
                    <a:pt x="0" y="2509"/>
                    <a:pt x="202" y="3687"/>
                  </a:cubicBezTo>
                  <a:lnTo>
                    <a:pt x="2191" y="15344"/>
                  </a:lnTo>
                  <a:cubicBezTo>
                    <a:pt x="2372" y="16399"/>
                    <a:pt x="3288" y="17149"/>
                    <a:pt x="4333" y="17149"/>
                  </a:cubicBezTo>
                  <a:cubicBezTo>
                    <a:pt x="4455" y="17149"/>
                    <a:pt x="4578" y="17139"/>
                    <a:pt x="4703" y="17118"/>
                  </a:cubicBezTo>
                  <a:lnTo>
                    <a:pt x="11442" y="15975"/>
                  </a:lnTo>
                  <a:cubicBezTo>
                    <a:pt x="12633" y="15772"/>
                    <a:pt x="13430" y="14653"/>
                    <a:pt x="13228" y="13462"/>
                  </a:cubicBezTo>
                  <a:lnTo>
                    <a:pt x="11240" y="1818"/>
                  </a:lnTo>
                  <a:cubicBezTo>
                    <a:pt x="11058" y="752"/>
                    <a:pt x="10142" y="1"/>
                    <a:pt x="9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1;p30">
              <a:extLst>
                <a:ext uri="{FF2B5EF4-FFF2-40B4-BE49-F238E27FC236}">
                  <a16:creationId xmlns:a16="http://schemas.microsoft.com/office/drawing/2014/main" id="{DF2E8E71-740F-8CD5-0FB9-2F94CD74B3E1}"/>
                </a:ext>
              </a:extLst>
            </p:cNvPr>
            <p:cNvSpPr/>
            <p:nvPr/>
          </p:nvSpPr>
          <p:spPr>
            <a:xfrm>
              <a:off x="3259025" y="1065450"/>
              <a:ext cx="683150" cy="846550"/>
            </a:xfrm>
            <a:custGeom>
              <a:avLst/>
              <a:gdLst/>
              <a:ahLst/>
              <a:cxnLst/>
              <a:rect l="l" t="t" r="r" b="b"/>
              <a:pathLst>
                <a:path w="27326" h="33862" extrusionOk="0">
                  <a:moveTo>
                    <a:pt x="21563" y="0"/>
                  </a:moveTo>
                  <a:cubicBezTo>
                    <a:pt x="13395" y="11513"/>
                    <a:pt x="1" y="15097"/>
                    <a:pt x="1" y="15097"/>
                  </a:cubicBezTo>
                  <a:lnTo>
                    <a:pt x="989" y="20919"/>
                  </a:lnTo>
                  <a:lnTo>
                    <a:pt x="1989" y="26741"/>
                  </a:lnTo>
                  <a:cubicBezTo>
                    <a:pt x="1989" y="26741"/>
                    <a:pt x="2565" y="26698"/>
                    <a:pt x="3579" y="26698"/>
                  </a:cubicBezTo>
                  <a:cubicBezTo>
                    <a:pt x="7533" y="26698"/>
                    <a:pt x="18153" y="27361"/>
                    <a:pt x="27325" y="33861"/>
                  </a:cubicBezTo>
                  <a:lnTo>
                    <a:pt x="24444" y="16931"/>
                  </a:lnTo>
                  <a:lnTo>
                    <a:pt x="215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62;p30">
              <a:extLst>
                <a:ext uri="{FF2B5EF4-FFF2-40B4-BE49-F238E27FC236}">
                  <a16:creationId xmlns:a16="http://schemas.microsoft.com/office/drawing/2014/main" id="{4B0781DF-6A76-1507-9A5B-FC0D7AD0BD32}"/>
                </a:ext>
              </a:extLst>
            </p:cNvPr>
            <p:cNvSpPr/>
            <p:nvPr/>
          </p:nvSpPr>
          <p:spPr>
            <a:xfrm>
              <a:off x="3027150" y="1707775"/>
              <a:ext cx="166425" cy="56000"/>
            </a:xfrm>
            <a:custGeom>
              <a:avLst/>
              <a:gdLst/>
              <a:ahLst/>
              <a:cxnLst/>
              <a:rect l="l" t="t" r="r" b="b"/>
              <a:pathLst>
                <a:path w="6657" h="2240" extrusionOk="0">
                  <a:moveTo>
                    <a:pt x="6466" y="1"/>
                  </a:moveTo>
                  <a:cubicBezTo>
                    <a:pt x="6394" y="322"/>
                    <a:pt x="6144" y="584"/>
                    <a:pt x="5799" y="644"/>
                  </a:cubicBezTo>
                  <a:lnTo>
                    <a:pt x="1" y="1632"/>
                  </a:lnTo>
                  <a:lnTo>
                    <a:pt x="108" y="2239"/>
                  </a:lnTo>
                  <a:lnTo>
                    <a:pt x="5906" y="1251"/>
                  </a:lnTo>
                  <a:cubicBezTo>
                    <a:pt x="6359" y="1179"/>
                    <a:pt x="6656" y="751"/>
                    <a:pt x="6585" y="298"/>
                  </a:cubicBezTo>
                  <a:cubicBezTo>
                    <a:pt x="6561" y="191"/>
                    <a:pt x="6525" y="96"/>
                    <a:pt x="64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63;p30">
              <a:extLst>
                <a:ext uri="{FF2B5EF4-FFF2-40B4-BE49-F238E27FC236}">
                  <a16:creationId xmlns:a16="http://schemas.microsoft.com/office/drawing/2014/main" id="{9B715683-CDD8-4BEA-08AE-591CD4018735}"/>
                </a:ext>
              </a:extLst>
            </p:cNvPr>
            <p:cNvSpPr/>
            <p:nvPr/>
          </p:nvSpPr>
          <p:spPr>
            <a:xfrm>
              <a:off x="3008100" y="1600325"/>
              <a:ext cx="166125" cy="55975"/>
            </a:xfrm>
            <a:custGeom>
              <a:avLst/>
              <a:gdLst/>
              <a:ahLst/>
              <a:cxnLst/>
              <a:rect l="l" t="t" r="r" b="b"/>
              <a:pathLst>
                <a:path w="6645" h="2239" extrusionOk="0">
                  <a:moveTo>
                    <a:pt x="6466" y="1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1" y="1632"/>
                  </a:lnTo>
                  <a:lnTo>
                    <a:pt x="96" y="2239"/>
                  </a:lnTo>
                  <a:lnTo>
                    <a:pt x="5894" y="1263"/>
                  </a:lnTo>
                  <a:cubicBezTo>
                    <a:pt x="6347" y="1179"/>
                    <a:pt x="6644" y="751"/>
                    <a:pt x="6573" y="298"/>
                  </a:cubicBezTo>
                  <a:cubicBezTo>
                    <a:pt x="6549" y="191"/>
                    <a:pt x="6513" y="96"/>
                    <a:pt x="64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64;p30">
              <a:extLst>
                <a:ext uri="{FF2B5EF4-FFF2-40B4-BE49-F238E27FC236}">
                  <a16:creationId xmlns:a16="http://schemas.microsoft.com/office/drawing/2014/main" id="{7D659015-B316-A56E-F269-0DA4BED7492D}"/>
                </a:ext>
              </a:extLst>
            </p:cNvPr>
            <p:cNvSpPr/>
            <p:nvPr/>
          </p:nvSpPr>
          <p:spPr>
            <a:xfrm>
              <a:off x="2990550" y="1491675"/>
              <a:ext cx="166400" cy="56000"/>
            </a:xfrm>
            <a:custGeom>
              <a:avLst/>
              <a:gdLst/>
              <a:ahLst/>
              <a:cxnLst/>
              <a:rect l="l" t="t" r="r" b="b"/>
              <a:pathLst>
                <a:path w="6656" h="2240" extrusionOk="0">
                  <a:moveTo>
                    <a:pt x="6465" y="1"/>
                  </a:moveTo>
                  <a:cubicBezTo>
                    <a:pt x="6394" y="322"/>
                    <a:pt x="6132" y="584"/>
                    <a:pt x="5787" y="644"/>
                  </a:cubicBezTo>
                  <a:lnTo>
                    <a:pt x="0" y="1632"/>
                  </a:lnTo>
                  <a:lnTo>
                    <a:pt x="107" y="2239"/>
                  </a:lnTo>
                  <a:lnTo>
                    <a:pt x="5894" y="1263"/>
                  </a:lnTo>
                  <a:cubicBezTo>
                    <a:pt x="6346" y="1180"/>
                    <a:pt x="6656" y="751"/>
                    <a:pt x="6572" y="298"/>
                  </a:cubicBezTo>
                  <a:cubicBezTo>
                    <a:pt x="6560" y="191"/>
                    <a:pt x="6513" y="96"/>
                    <a:pt x="6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65;p30">
              <a:extLst>
                <a:ext uri="{FF2B5EF4-FFF2-40B4-BE49-F238E27FC236}">
                  <a16:creationId xmlns:a16="http://schemas.microsoft.com/office/drawing/2014/main" id="{41C09AC8-2D9C-5BFA-2C06-EB12FD1DE51D}"/>
                </a:ext>
              </a:extLst>
            </p:cNvPr>
            <p:cNvSpPr/>
            <p:nvPr/>
          </p:nvSpPr>
          <p:spPr>
            <a:xfrm>
              <a:off x="3087575" y="1795000"/>
              <a:ext cx="197075" cy="109250"/>
            </a:xfrm>
            <a:custGeom>
              <a:avLst/>
              <a:gdLst/>
              <a:ahLst/>
              <a:cxnLst/>
              <a:rect l="l" t="t" r="r" b="b"/>
              <a:pathLst>
                <a:path w="7883" h="4370" extrusionOk="0">
                  <a:moveTo>
                    <a:pt x="7359" y="0"/>
                  </a:moveTo>
                  <a:lnTo>
                    <a:pt x="1" y="1250"/>
                  </a:lnTo>
                  <a:lnTo>
                    <a:pt x="536" y="4370"/>
                  </a:lnTo>
                  <a:lnTo>
                    <a:pt x="7882" y="3120"/>
                  </a:lnTo>
                  <a:lnTo>
                    <a:pt x="7359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66;p30">
              <a:extLst>
                <a:ext uri="{FF2B5EF4-FFF2-40B4-BE49-F238E27FC236}">
                  <a16:creationId xmlns:a16="http://schemas.microsoft.com/office/drawing/2014/main" id="{2FB6A9BD-CF93-86C7-8D76-4FC4DA1A57DD}"/>
                </a:ext>
              </a:extLst>
            </p:cNvPr>
            <p:cNvSpPr/>
            <p:nvPr/>
          </p:nvSpPr>
          <p:spPr>
            <a:xfrm>
              <a:off x="3067050" y="1848450"/>
              <a:ext cx="204500" cy="120450"/>
            </a:xfrm>
            <a:custGeom>
              <a:avLst/>
              <a:gdLst/>
              <a:ahLst/>
              <a:cxnLst/>
              <a:rect l="l" t="t" r="r" b="b"/>
              <a:pathLst>
                <a:path w="8180" h="4818" extrusionOk="0">
                  <a:moveTo>
                    <a:pt x="6336" y="1"/>
                  </a:moveTo>
                  <a:cubicBezTo>
                    <a:pt x="6257" y="1"/>
                    <a:pt x="6177" y="6"/>
                    <a:pt x="6096" y="17"/>
                  </a:cubicBezTo>
                  <a:lnTo>
                    <a:pt x="1167" y="1089"/>
                  </a:lnTo>
                  <a:cubicBezTo>
                    <a:pt x="464" y="1375"/>
                    <a:pt x="0" y="1887"/>
                    <a:pt x="131" y="2827"/>
                  </a:cubicBezTo>
                  <a:lnTo>
                    <a:pt x="214" y="3208"/>
                  </a:lnTo>
                  <a:cubicBezTo>
                    <a:pt x="336" y="4079"/>
                    <a:pt x="161" y="4818"/>
                    <a:pt x="882" y="4818"/>
                  </a:cubicBezTo>
                  <a:cubicBezTo>
                    <a:pt x="939" y="4818"/>
                    <a:pt x="1002" y="4813"/>
                    <a:pt x="1072" y="4804"/>
                  </a:cubicBezTo>
                  <a:lnTo>
                    <a:pt x="6584" y="3422"/>
                  </a:lnTo>
                  <a:cubicBezTo>
                    <a:pt x="7525" y="3291"/>
                    <a:pt x="8180" y="2422"/>
                    <a:pt x="8049" y="1482"/>
                  </a:cubicBezTo>
                  <a:cubicBezTo>
                    <a:pt x="7929" y="622"/>
                    <a:pt x="7182" y="1"/>
                    <a:pt x="6336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67;p30">
              <a:extLst>
                <a:ext uri="{FF2B5EF4-FFF2-40B4-BE49-F238E27FC236}">
                  <a16:creationId xmlns:a16="http://schemas.microsoft.com/office/drawing/2014/main" id="{DFA2340A-4755-86D4-0A00-672BCDA59B6A}"/>
                </a:ext>
              </a:extLst>
            </p:cNvPr>
            <p:cNvSpPr/>
            <p:nvPr/>
          </p:nvSpPr>
          <p:spPr>
            <a:xfrm>
              <a:off x="3209325" y="20270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7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81" y="327"/>
                    <a:pt x="0" y="1315"/>
                    <a:pt x="72" y="2470"/>
                  </a:cubicBezTo>
                  <a:cubicBezTo>
                    <a:pt x="140" y="3569"/>
                    <a:pt x="1057" y="4415"/>
                    <a:pt x="2154" y="4415"/>
                  </a:cubicBezTo>
                  <a:cubicBezTo>
                    <a:pt x="2198" y="4415"/>
                    <a:pt x="2242" y="4413"/>
                    <a:pt x="2286" y="4410"/>
                  </a:cubicBezTo>
                  <a:lnTo>
                    <a:pt x="6358" y="4160"/>
                  </a:lnTo>
                  <a:cubicBezTo>
                    <a:pt x="7501" y="4089"/>
                    <a:pt x="8370" y="3101"/>
                    <a:pt x="8299" y="1958"/>
                  </a:cubicBezTo>
                  <a:cubicBezTo>
                    <a:pt x="8230" y="847"/>
                    <a:pt x="7314" y="1"/>
                    <a:pt x="6227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68;p30">
              <a:extLst>
                <a:ext uri="{FF2B5EF4-FFF2-40B4-BE49-F238E27FC236}">
                  <a16:creationId xmlns:a16="http://schemas.microsoft.com/office/drawing/2014/main" id="{50D0CD5C-DBA7-AA3C-CE7E-397BC90DDB7A}"/>
                </a:ext>
              </a:extLst>
            </p:cNvPr>
            <p:cNvSpPr/>
            <p:nvPr/>
          </p:nvSpPr>
          <p:spPr>
            <a:xfrm>
              <a:off x="3180150" y="1924675"/>
              <a:ext cx="209275" cy="110350"/>
            </a:xfrm>
            <a:custGeom>
              <a:avLst/>
              <a:gdLst/>
              <a:ahLst/>
              <a:cxnLst/>
              <a:rect l="l" t="t" r="r" b="b"/>
              <a:pathLst>
                <a:path w="8371" h="4414" extrusionOk="0">
                  <a:moveTo>
                    <a:pt x="6228" y="0"/>
                  </a:moveTo>
                  <a:cubicBezTo>
                    <a:pt x="6184" y="0"/>
                    <a:pt x="6140" y="2"/>
                    <a:pt x="6096" y="4"/>
                  </a:cubicBezTo>
                  <a:lnTo>
                    <a:pt x="2024" y="254"/>
                  </a:lnTo>
                  <a:cubicBezTo>
                    <a:pt x="881" y="326"/>
                    <a:pt x="0" y="1314"/>
                    <a:pt x="72" y="2457"/>
                  </a:cubicBezTo>
                  <a:cubicBezTo>
                    <a:pt x="141" y="3567"/>
                    <a:pt x="1057" y="4414"/>
                    <a:pt x="2154" y="4414"/>
                  </a:cubicBezTo>
                  <a:cubicBezTo>
                    <a:pt x="2198" y="4414"/>
                    <a:pt x="2242" y="4412"/>
                    <a:pt x="2286" y="4410"/>
                  </a:cubicBezTo>
                  <a:lnTo>
                    <a:pt x="6358" y="4160"/>
                  </a:lnTo>
                  <a:cubicBezTo>
                    <a:pt x="7501" y="4088"/>
                    <a:pt x="8370" y="3100"/>
                    <a:pt x="8299" y="1945"/>
                  </a:cubicBezTo>
                  <a:cubicBezTo>
                    <a:pt x="8230" y="846"/>
                    <a:pt x="7314" y="0"/>
                    <a:pt x="6228" y="0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69;p30">
              <a:extLst>
                <a:ext uri="{FF2B5EF4-FFF2-40B4-BE49-F238E27FC236}">
                  <a16:creationId xmlns:a16="http://schemas.microsoft.com/office/drawing/2014/main" id="{F8622876-848F-8033-947C-66C91E3269AD}"/>
                </a:ext>
              </a:extLst>
            </p:cNvPr>
            <p:cNvSpPr/>
            <p:nvPr/>
          </p:nvSpPr>
          <p:spPr>
            <a:xfrm>
              <a:off x="3226575" y="213360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36" y="1"/>
                  </a:moveTo>
                  <a:cubicBezTo>
                    <a:pt x="5493" y="1"/>
                    <a:pt x="5450" y="2"/>
                    <a:pt x="5406" y="6"/>
                  </a:cubicBezTo>
                  <a:lnTo>
                    <a:pt x="1799" y="220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29" y="3160"/>
                    <a:pt x="939" y="3914"/>
                    <a:pt x="1914" y="3914"/>
                  </a:cubicBezTo>
                  <a:cubicBezTo>
                    <a:pt x="1951" y="3914"/>
                    <a:pt x="1988" y="3913"/>
                    <a:pt x="2025" y="3911"/>
                  </a:cubicBezTo>
                  <a:lnTo>
                    <a:pt x="5632" y="3685"/>
                  </a:lnTo>
                  <a:cubicBezTo>
                    <a:pt x="6644" y="3625"/>
                    <a:pt x="7418" y="2744"/>
                    <a:pt x="7359" y="1732"/>
                  </a:cubicBezTo>
                  <a:cubicBezTo>
                    <a:pt x="7302" y="752"/>
                    <a:pt x="6492" y="1"/>
                    <a:pt x="5536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70;p30">
              <a:extLst>
                <a:ext uri="{FF2B5EF4-FFF2-40B4-BE49-F238E27FC236}">
                  <a16:creationId xmlns:a16="http://schemas.microsoft.com/office/drawing/2014/main" id="{E1046745-3D7F-FBF6-23AA-BE6281A19B3C}"/>
                </a:ext>
              </a:extLst>
            </p:cNvPr>
            <p:cNvSpPr/>
            <p:nvPr/>
          </p:nvSpPr>
          <p:spPr>
            <a:xfrm>
              <a:off x="3227175" y="2231600"/>
              <a:ext cx="163450" cy="86200"/>
            </a:xfrm>
            <a:custGeom>
              <a:avLst/>
              <a:gdLst/>
              <a:ahLst/>
              <a:cxnLst/>
              <a:rect l="l" t="t" r="r" b="b"/>
              <a:pathLst>
                <a:path w="6538" h="3448" extrusionOk="0">
                  <a:moveTo>
                    <a:pt x="4840" y="0"/>
                  </a:moveTo>
                  <a:cubicBezTo>
                    <a:pt x="4810" y="0"/>
                    <a:pt x="4781" y="1"/>
                    <a:pt x="4751" y="3"/>
                  </a:cubicBezTo>
                  <a:lnTo>
                    <a:pt x="1572" y="205"/>
                  </a:lnTo>
                  <a:cubicBezTo>
                    <a:pt x="679" y="253"/>
                    <a:pt x="1" y="1027"/>
                    <a:pt x="48" y="1920"/>
                  </a:cubicBezTo>
                  <a:cubicBezTo>
                    <a:pt x="105" y="2787"/>
                    <a:pt x="820" y="3447"/>
                    <a:pt x="1666" y="3447"/>
                  </a:cubicBezTo>
                  <a:cubicBezTo>
                    <a:pt x="1702" y="3447"/>
                    <a:pt x="1738" y="3446"/>
                    <a:pt x="1775" y="3444"/>
                  </a:cubicBezTo>
                  <a:lnTo>
                    <a:pt x="4954" y="3253"/>
                  </a:lnTo>
                  <a:cubicBezTo>
                    <a:pt x="5847" y="3194"/>
                    <a:pt x="6537" y="2420"/>
                    <a:pt x="6478" y="1527"/>
                  </a:cubicBezTo>
                  <a:cubicBezTo>
                    <a:pt x="6420" y="663"/>
                    <a:pt x="5695" y="0"/>
                    <a:pt x="4840" y="0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896996F0-3199-0254-27E2-A471B0323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76097"/>
              </p:ext>
            </p:extLst>
          </p:nvPr>
        </p:nvGraphicFramePr>
        <p:xfrm>
          <a:off x="1858766" y="2087450"/>
          <a:ext cx="7146441" cy="3024392"/>
        </p:xfrm>
        <a:graphic>
          <a:graphicData uri="http://schemas.openxmlformats.org/drawingml/2006/table">
            <a:tbl>
              <a:tblPr firstRow="1" firstCol="1" bandRow="1">
                <a:tableStyleId>{B959CF77-37A9-419E-931E-6AF3E47B2D8D}</a:tableStyleId>
              </a:tblPr>
              <a:tblGrid>
                <a:gridCol w="1307276">
                  <a:extLst>
                    <a:ext uri="{9D8B030D-6E8A-4147-A177-3AD203B41FA5}">
                      <a16:colId xmlns:a16="http://schemas.microsoft.com/office/drawing/2014/main" val="3581647606"/>
                    </a:ext>
                  </a:extLst>
                </a:gridCol>
                <a:gridCol w="5839165">
                  <a:extLst>
                    <a:ext uri="{9D8B030D-6E8A-4147-A177-3AD203B41FA5}">
                      <a16:colId xmlns:a16="http://schemas.microsoft.com/office/drawing/2014/main" val="29668215"/>
                    </a:ext>
                  </a:extLst>
                </a:gridCol>
              </a:tblGrid>
              <a:tr h="30243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201F1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Mary Gonzalez (she/her)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Undergraduate Program Coordinator/Advisor II</a:t>
                      </a: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Center for Student Excellence</a:t>
                      </a: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College of Nursing </a:t>
                      </a:r>
                      <a:r>
                        <a:rPr lang="en-US" sz="1600" u="sng" dirty="0">
                          <a:effectLst/>
                          <a:hlinkClick r:id="rId3"/>
                        </a:rPr>
                        <a:t>Diversity, Equity, &amp; Inclusion Advocate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Washington State University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3110 Inspiration Drive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Yakima, WA  98901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Office: 509-494-7900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Email: </a:t>
                      </a:r>
                      <a:r>
                        <a:rPr lang="en-US" sz="1600" u="sng" dirty="0">
                          <a:effectLst/>
                          <a:hlinkClick r:id="rId4"/>
                        </a:rPr>
                        <a:t>gonzalez@wsu.edu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1736702734"/>
                  </a:ext>
                </a:extLst>
              </a:tr>
            </a:tbl>
          </a:graphicData>
        </a:graphic>
      </p:graphicFrame>
      <p:sp>
        <p:nvSpPr>
          <p:cNvPr id="68" name="Rectangle 2">
            <a:extLst>
              <a:ext uri="{FF2B5EF4-FFF2-40B4-BE49-F238E27FC236}">
                <a16:creationId xmlns:a16="http://schemas.microsoft.com/office/drawing/2014/main" id="{BF82F5E8-2AF6-D612-38A9-56242996D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8361" y="305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3B3838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3">
            <a:extLst>
              <a:ext uri="{FF2B5EF4-FFF2-40B4-BE49-F238E27FC236}">
                <a16:creationId xmlns:a16="http://schemas.microsoft.com/office/drawing/2014/main" id="{90619D97-6A74-1897-1FCD-ADA2D5A26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90" y="2628155"/>
            <a:ext cx="1071646" cy="107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65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2886F0-CF49-99F6-8418-EBE6AF7B5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350" y="1352899"/>
            <a:ext cx="5166983" cy="3088471"/>
          </a:xfrm>
        </p:spPr>
        <p:txBody>
          <a:bodyPr>
            <a:normAutofit fontScale="77500" lnSpcReduction="20000"/>
          </a:bodyPr>
          <a:lstStyle/>
          <a:p>
            <a:pPr marL="54864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>
                <a:solidFill>
                  <a:schemeClr val="bg1"/>
                </a:solidFill>
                <a:effectLst/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Recognize</a:t>
            </a:r>
            <a:r>
              <a:rPr lang="en-US" sz="2600" dirty="0">
                <a:effectLst/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internal resources and </a:t>
            </a:r>
            <a:r>
              <a:rPr lang="en-US" sz="2600" b="1" dirty="0">
                <a:solidFill>
                  <a:schemeClr val="bg1"/>
                </a:solidFill>
                <a:effectLst/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spark innovation </a:t>
            </a:r>
            <a:r>
              <a:rPr lang="en-US" sz="2600" dirty="0">
                <a:effectLst/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creativity as staff, students, and faculty consider novel ways of ensuring an atmosphere at the CON that demonstrates an appreciation for diversity, equity, inclusion, and belonging. </a:t>
            </a:r>
          </a:p>
          <a:p>
            <a:pPr marL="54864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effectLst/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 is our hope that </a:t>
            </a:r>
            <a:r>
              <a:rPr lang="en-US" sz="2600" b="1" dirty="0">
                <a:solidFill>
                  <a:schemeClr val="bg1"/>
                </a:solidFill>
                <a:effectLst/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everyone</a:t>
            </a:r>
            <a:r>
              <a:rPr lang="en-US" sz="2600" dirty="0">
                <a:effectLst/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will eventually embrace the responsibility to become a DEI Advocate and set an expectation for inclusivity and competency in all DEI matters.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600" dirty="0">
              <a:latin typeface="Abel" panose="0200050603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Abel" panose="0200050603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Abel" panose="02000506030000020004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05BC2E-EACE-2D30-31B5-163AD5A2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Intention</a:t>
            </a:r>
            <a:endParaRPr lang="en-US" dirty="0"/>
          </a:p>
        </p:txBody>
      </p:sp>
      <p:grpSp>
        <p:nvGrpSpPr>
          <p:cNvPr id="2" name="Google Shape;5162;p59">
            <a:extLst>
              <a:ext uri="{FF2B5EF4-FFF2-40B4-BE49-F238E27FC236}">
                <a16:creationId xmlns:a16="http://schemas.microsoft.com/office/drawing/2014/main" id="{CDAE1306-15D4-823D-2B75-E780D83920DE}"/>
              </a:ext>
            </a:extLst>
          </p:cNvPr>
          <p:cNvGrpSpPr/>
          <p:nvPr/>
        </p:nvGrpSpPr>
        <p:grpSpPr>
          <a:xfrm>
            <a:off x="5954674" y="1017813"/>
            <a:ext cx="2313875" cy="3713996"/>
            <a:chOff x="2609850" y="893525"/>
            <a:chExt cx="2404775" cy="3859900"/>
          </a:xfrm>
        </p:grpSpPr>
        <p:sp>
          <p:nvSpPr>
            <p:cNvPr id="4" name="Google Shape;5163;p59">
              <a:extLst>
                <a:ext uri="{FF2B5EF4-FFF2-40B4-BE49-F238E27FC236}">
                  <a16:creationId xmlns:a16="http://schemas.microsoft.com/office/drawing/2014/main" id="{58F9574A-BC9D-4811-C37D-B5FB3BD9FDF5}"/>
                </a:ext>
              </a:extLst>
            </p:cNvPr>
            <p:cNvSpPr/>
            <p:nvPr/>
          </p:nvSpPr>
          <p:spPr>
            <a:xfrm>
              <a:off x="2887550" y="4449475"/>
              <a:ext cx="1684750" cy="303950"/>
            </a:xfrm>
            <a:custGeom>
              <a:avLst/>
              <a:gdLst/>
              <a:ahLst/>
              <a:cxnLst/>
              <a:rect l="l" t="t" r="r" b="b"/>
              <a:pathLst>
                <a:path w="67390" h="12158" extrusionOk="0">
                  <a:moveTo>
                    <a:pt x="33695" y="1"/>
                  </a:moveTo>
                  <a:cubicBezTo>
                    <a:pt x="15086" y="1"/>
                    <a:pt x="1" y="2727"/>
                    <a:pt x="1" y="6085"/>
                  </a:cubicBezTo>
                  <a:cubicBezTo>
                    <a:pt x="1" y="9443"/>
                    <a:pt x="15086" y="12157"/>
                    <a:pt x="33695" y="12157"/>
                  </a:cubicBezTo>
                  <a:cubicBezTo>
                    <a:pt x="52305" y="12157"/>
                    <a:pt x="67390" y="9443"/>
                    <a:pt x="67390" y="6085"/>
                  </a:cubicBezTo>
                  <a:cubicBezTo>
                    <a:pt x="67390" y="2727"/>
                    <a:pt x="52305" y="1"/>
                    <a:pt x="33695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164;p59">
              <a:extLst>
                <a:ext uri="{FF2B5EF4-FFF2-40B4-BE49-F238E27FC236}">
                  <a16:creationId xmlns:a16="http://schemas.microsoft.com/office/drawing/2014/main" id="{9BC8A1F9-0787-28EC-08BC-FD5ACD473D38}"/>
                </a:ext>
              </a:extLst>
            </p:cNvPr>
            <p:cNvSpPr/>
            <p:nvPr/>
          </p:nvSpPr>
          <p:spPr>
            <a:xfrm>
              <a:off x="4564250" y="2095325"/>
              <a:ext cx="450375" cy="288200"/>
            </a:xfrm>
            <a:custGeom>
              <a:avLst/>
              <a:gdLst/>
              <a:ahLst/>
              <a:cxnLst/>
              <a:rect l="l" t="t" r="r" b="b"/>
              <a:pathLst>
                <a:path w="18015" h="11528" extrusionOk="0">
                  <a:moveTo>
                    <a:pt x="2155" y="1"/>
                  </a:moveTo>
                  <a:cubicBezTo>
                    <a:pt x="691" y="1120"/>
                    <a:pt x="0" y="2572"/>
                    <a:pt x="870" y="4632"/>
                  </a:cubicBezTo>
                  <a:cubicBezTo>
                    <a:pt x="2751" y="5656"/>
                    <a:pt x="4942" y="6692"/>
                    <a:pt x="7478" y="7704"/>
                  </a:cubicBezTo>
                  <a:lnTo>
                    <a:pt x="9371" y="8371"/>
                  </a:lnTo>
                  <a:cubicBezTo>
                    <a:pt x="9371" y="8371"/>
                    <a:pt x="14490" y="11478"/>
                    <a:pt x="14943" y="11526"/>
                  </a:cubicBezTo>
                  <a:cubicBezTo>
                    <a:pt x="14952" y="11527"/>
                    <a:pt x="14960" y="11528"/>
                    <a:pt x="14967" y="11528"/>
                  </a:cubicBezTo>
                  <a:cubicBezTo>
                    <a:pt x="15327" y="11528"/>
                    <a:pt x="13645" y="10109"/>
                    <a:pt x="13645" y="10109"/>
                  </a:cubicBezTo>
                  <a:lnTo>
                    <a:pt x="13645" y="10109"/>
                  </a:lnTo>
                  <a:cubicBezTo>
                    <a:pt x="13645" y="10109"/>
                    <a:pt x="15574" y="11181"/>
                    <a:pt x="16264" y="11228"/>
                  </a:cubicBezTo>
                  <a:cubicBezTo>
                    <a:pt x="16268" y="11228"/>
                    <a:pt x="16271" y="11228"/>
                    <a:pt x="16275" y="11228"/>
                  </a:cubicBezTo>
                  <a:cubicBezTo>
                    <a:pt x="16795" y="11228"/>
                    <a:pt x="14538" y="9383"/>
                    <a:pt x="14538" y="9383"/>
                  </a:cubicBezTo>
                  <a:lnTo>
                    <a:pt x="14538" y="9383"/>
                  </a:lnTo>
                  <a:cubicBezTo>
                    <a:pt x="17124" y="10403"/>
                    <a:pt x="17396" y="10601"/>
                    <a:pt x="17521" y="10601"/>
                  </a:cubicBezTo>
                  <a:cubicBezTo>
                    <a:pt x="17543" y="10601"/>
                    <a:pt x="17561" y="10594"/>
                    <a:pt x="17586" y="10585"/>
                  </a:cubicBezTo>
                  <a:cubicBezTo>
                    <a:pt x="18015" y="10419"/>
                    <a:pt x="14777" y="8514"/>
                    <a:pt x="14776" y="8514"/>
                  </a:cubicBezTo>
                  <a:lnTo>
                    <a:pt x="14776" y="8514"/>
                  </a:lnTo>
                  <a:cubicBezTo>
                    <a:pt x="14777" y="8514"/>
                    <a:pt x="16531" y="9299"/>
                    <a:pt x="17186" y="9299"/>
                  </a:cubicBezTo>
                  <a:cubicBezTo>
                    <a:pt x="17274" y="9299"/>
                    <a:pt x="17342" y="9284"/>
                    <a:pt x="17384" y="9252"/>
                  </a:cubicBezTo>
                  <a:cubicBezTo>
                    <a:pt x="17729" y="8966"/>
                    <a:pt x="13669" y="6561"/>
                    <a:pt x="13669" y="6561"/>
                  </a:cubicBezTo>
                  <a:cubicBezTo>
                    <a:pt x="13669" y="6561"/>
                    <a:pt x="14752" y="6382"/>
                    <a:pt x="15288" y="5537"/>
                  </a:cubicBezTo>
                  <a:cubicBezTo>
                    <a:pt x="15431" y="5311"/>
                    <a:pt x="15300" y="5001"/>
                    <a:pt x="15157" y="4870"/>
                  </a:cubicBezTo>
                  <a:cubicBezTo>
                    <a:pt x="14749" y="5202"/>
                    <a:pt x="13995" y="5301"/>
                    <a:pt x="13242" y="5301"/>
                  </a:cubicBezTo>
                  <a:cubicBezTo>
                    <a:pt x="12128" y="5301"/>
                    <a:pt x="11014" y="5085"/>
                    <a:pt x="11014" y="5085"/>
                  </a:cubicBezTo>
                  <a:cubicBezTo>
                    <a:pt x="11014" y="5085"/>
                    <a:pt x="6180" y="2370"/>
                    <a:pt x="2155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165;p59">
              <a:extLst>
                <a:ext uri="{FF2B5EF4-FFF2-40B4-BE49-F238E27FC236}">
                  <a16:creationId xmlns:a16="http://schemas.microsoft.com/office/drawing/2014/main" id="{4726441B-9FEB-E886-D80F-2D1F6403E04F}"/>
                </a:ext>
              </a:extLst>
            </p:cNvPr>
            <p:cNvSpPr/>
            <p:nvPr/>
          </p:nvSpPr>
          <p:spPr>
            <a:xfrm>
              <a:off x="3562625" y="3903875"/>
              <a:ext cx="277750" cy="334600"/>
            </a:xfrm>
            <a:custGeom>
              <a:avLst/>
              <a:gdLst/>
              <a:ahLst/>
              <a:cxnLst/>
              <a:rect l="l" t="t" r="r" b="b"/>
              <a:pathLst>
                <a:path w="11110" h="13384" extrusionOk="0">
                  <a:moveTo>
                    <a:pt x="6442" y="1"/>
                  </a:moveTo>
                  <a:lnTo>
                    <a:pt x="822" y="7276"/>
                  </a:lnTo>
                  <a:lnTo>
                    <a:pt x="1" y="9752"/>
                  </a:lnTo>
                  <a:lnTo>
                    <a:pt x="3025" y="13383"/>
                  </a:lnTo>
                  <a:lnTo>
                    <a:pt x="5204" y="12562"/>
                  </a:lnTo>
                  <a:cubicBezTo>
                    <a:pt x="4978" y="11788"/>
                    <a:pt x="11109" y="4037"/>
                    <a:pt x="11109" y="4037"/>
                  </a:cubicBezTo>
                  <a:lnTo>
                    <a:pt x="6442" y="1"/>
                  </a:ln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166;p59">
              <a:extLst>
                <a:ext uri="{FF2B5EF4-FFF2-40B4-BE49-F238E27FC236}">
                  <a16:creationId xmlns:a16="http://schemas.microsoft.com/office/drawing/2014/main" id="{5C60AA41-FE79-AE54-638F-82074F385B67}"/>
                </a:ext>
              </a:extLst>
            </p:cNvPr>
            <p:cNvSpPr/>
            <p:nvPr/>
          </p:nvSpPr>
          <p:spPr>
            <a:xfrm>
              <a:off x="3493575" y="4076525"/>
              <a:ext cx="272975" cy="359900"/>
            </a:xfrm>
            <a:custGeom>
              <a:avLst/>
              <a:gdLst/>
              <a:ahLst/>
              <a:cxnLst/>
              <a:rect l="l" t="t" r="r" b="b"/>
              <a:pathLst>
                <a:path w="10919" h="14396" extrusionOk="0">
                  <a:moveTo>
                    <a:pt x="3727" y="0"/>
                  </a:moveTo>
                  <a:lnTo>
                    <a:pt x="1" y="3632"/>
                  </a:lnTo>
                  <a:lnTo>
                    <a:pt x="9680" y="14395"/>
                  </a:lnTo>
                  <a:cubicBezTo>
                    <a:pt x="10145" y="14121"/>
                    <a:pt x="10919" y="13062"/>
                    <a:pt x="10764" y="12550"/>
                  </a:cubicBezTo>
                  <a:lnTo>
                    <a:pt x="8025" y="5430"/>
                  </a:lnTo>
                  <a:cubicBezTo>
                    <a:pt x="8025" y="5430"/>
                    <a:pt x="7994" y="5434"/>
                    <a:pt x="7938" y="5434"/>
                  </a:cubicBezTo>
                  <a:cubicBezTo>
                    <a:pt x="7651" y="5434"/>
                    <a:pt x="6722" y="5318"/>
                    <a:pt x="6085" y="3894"/>
                  </a:cubicBezTo>
                  <a:cubicBezTo>
                    <a:pt x="4799" y="1048"/>
                    <a:pt x="3727" y="0"/>
                    <a:pt x="3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67;p59">
              <a:extLst>
                <a:ext uri="{FF2B5EF4-FFF2-40B4-BE49-F238E27FC236}">
                  <a16:creationId xmlns:a16="http://schemas.microsoft.com/office/drawing/2014/main" id="{A2FB8CF4-0118-E7BA-4BC2-5BE7ECC9390A}"/>
                </a:ext>
              </a:extLst>
            </p:cNvPr>
            <p:cNvSpPr/>
            <p:nvPr/>
          </p:nvSpPr>
          <p:spPr>
            <a:xfrm>
              <a:off x="3634075" y="2428100"/>
              <a:ext cx="729275" cy="1672550"/>
            </a:xfrm>
            <a:custGeom>
              <a:avLst/>
              <a:gdLst/>
              <a:ahLst/>
              <a:cxnLst/>
              <a:rect l="l" t="t" r="r" b="b"/>
              <a:pathLst>
                <a:path w="29171" h="66902" extrusionOk="0">
                  <a:moveTo>
                    <a:pt x="23456" y="1"/>
                  </a:moveTo>
                  <a:lnTo>
                    <a:pt x="5608" y="4061"/>
                  </a:lnTo>
                  <a:lnTo>
                    <a:pt x="16098" y="37470"/>
                  </a:lnTo>
                  <a:lnTo>
                    <a:pt x="0" y="61485"/>
                  </a:lnTo>
                  <a:lnTo>
                    <a:pt x="5596" y="66902"/>
                  </a:lnTo>
                  <a:lnTo>
                    <a:pt x="25504" y="44887"/>
                  </a:lnTo>
                  <a:cubicBezTo>
                    <a:pt x="28599" y="40601"/>
                    <a:pt x="29171" y="39649"/>
                    <a:pt x="28968" y="35850"/>
                  </a:cubicBezTo>
                  <a:lnTo>
                    <a:pt x="23456" y="1"/>
                  </a:lnTo>
                  <a:close/>
                </a:path>
              </a:pathLst>
            </a:custGeom>
            <a:solidFill>
              <a:srgbClr val="141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68;p59">
              <a:extLst>
                <a:ext uri="{FF2B5EF4-FFF2-40B4-BE49-F238E27FC236}">
                  <a16:creationId xmlns:a16="http://schemas.microsoft.com/office/drawing/2014/main" id="{8A60AAE3-3775-BBBB-E097-29F39BEBA7A7}"/>
                </a:ext>
              </a:extLst>
            </p:cNvPr>
            <p:cNvSpPr/>
            <p:nvPr/>
          </p:nvSpPr>
          <p:spPr>
            <a:xfrm>
              <a:off x="3628125" y="3887800"/>
              <a:ext cx="214025" cy="219700"/>
            </a:xfrm>
            <a:custGeom>
              <a:avLst/>
              <a:gdLst/>
              <a:ahLst/>
              <a:cxnLst/>
              <a:rect l="l" t="t" r="r" b="b"/>
              <a:pathLst>
                <a:path w="8561" h="8788" extrusionOk="0">
                  <a:moveTo>
                    <a:pt x="2215" y="572"/>
                  </a:moveTo>
                  <a:lnTo>
                    <a:pt x="8037" y="5668"/>
                  </a:lnTo>
                  <a:lnTo>
                    <a:pt x="5822" y="8240"/>
                  </a:lnTo>
                  <a:lnTo>
                    <a:pt x="488" y="3073"/>
                  </a:lnTo>
                  <a:lnTo>
                    <a:pt x="2215" y="572"/>
                  </a:lnTo>
                  <a:close/>
                  <a:moveTo>
                    <a:pt x="2143" y="1"/>
                  </a:moveTo>
                  <a:lnTo>
                    <a:pt x="0" y="3120"/>
                  </a:lnTo>
                  <a:lnTo>
                    <a:pt x="5846" y="8788"/>
                  </a:lnTo>
                  <a:lnTo>
                    <a:pt x="8561" y="5633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169;p59">
              <a:extLst>
                <a:ext uri="{FF2B5EF4-FFF2-40B4-BE49-F238E27FC236}">
                  <a16:creationId xmlns:a16="http://schemas.microsoft.com/office/drawing/2014/main" id="{E1439A93-D2D3-8598-4CAD-201D59823C12}"/>
                </a:ext>
              </a:extLst>
            </p:cNvPr>
            <p:cNvSpPr/>
            <p:nvPr/>
          </p:nvSpPr>
          <p:spPr>
            <a:xfrm>
              <a:off x="3966850" y="4161650"/>
              <a:ext cx="214350" cy="309000"/>
            </a:xfrm>
            <a:custGeom>
              <a:avLst/>
              <a:gdLst/>
              <a:ahLst/>
              <a:cxnLst/>
              <a:rect l="l" t="t" r="r" b="b"/>
              <a:pathLst>
                <a:path w="8574" h="12360" extrusionOk="0">
                  <a:moveTo>
                    <a:pt x="6263" y="1"/>
                  </a:moveTo>
                  <a:lnTo>
                    <a:pt x="1" y="917"/>
                  </a:lnTo>
                  <a:lnTo>
                    <a:pt x="1703" y="9942"/>
                  </a:lnTo>
                  <a:lnTo>
                    <a:pt x="3013" y="12205"/>
                  </a:lnTo>
                  <a:lnTo>
                    <a:pt x="7740" y="12359"/>
                  </a:lnTo>
                  <a:lnTo>
                    <a:pt x="8573" y="10180"/>
                  </a:lnTo>
                  <a:cubicBezTo>
                    <a:pt x="7847" y="9835"/>
                    <a:pt x="6263" y="1"/>
                    <a:pt x="6263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170;p59">
              <a:extLst>
                <a:ext uri="{FF2B5EF4-FFF2-40B4-BE49-F238E27FC236}">
                  <a16:creationId xmlns:a16="http://schemas.microsoft.com/office/drawing/2014/main" id="{9B531C0C-B051-5D75-C9AE-99685D1FE5A9}"/>
                </a:ext>
              </a:extLst>
            </p:cNvPr>
            <p:cNvSpPr/>
            <p:nvPr/>
          </p:nvSpPr>
          <p:spPr>
            <a:xfrm>
              <a:off x="4004950" y="4401475"/>
              <a:ext cx="370600" cy="129900"/>
            </a:xfrm>
            <a:custGeom>
              <a:avLst/>
              <a:gdLst/>
              <a:ahLst/>
              <a:cxnLst/>
              <a:rect l="l" t="t" r="r" b="b"/>
              <a:pathLst>
                <a:path w="14824" h="5196" extrusionOk="0">
                  <a:moveTo>
                    <a:pt x="159" y="0"/>
                  </a:moveTo>
                  <a:cubicBezTo>
                    <a:pt x="53" y="0"/>
                    <a:pt x="1" y="4"/>
                    <a:pt x="1" y="4"/>
                  </a:cubicBezTo>
                  <a:lnTo>
                    <a:pt x="239" y="5195"/>
                  </a:lnTo>
                  <a:lnTo>
                    <a:pt x="14705" y="5112"/>
                  </a:lnTo>
                  <a:cubicBezTo>
                    <a:pt x="14824" y="4588"/>
                    <a:pt x="14550" y="3302"/>
                    <a:pt x="14062" y="3076"/>
                  </a:cubicBezTo>
                  <a:lnTo>
                    <a:pt x="6918" y="397"/>
                  </a:lnTo>
                  <a:cubicBezTo>
                    <a:pt x="6918" y="397"/>
                    <a:pt x="6513" y="997"/>
                    <a:pt x="5495" y="997"/>
                  </a:cubicBezTo>
                  <a:cubicBezTo>
                    <a:pt x="5206" y="997"/>
                    <a:pt x="4869" y="949"/>
                    <a:pt x="4477" y="826"/>
                  </a:cubicBezTo>
                  <a:cubicBezTo>
                    <a:pt x="2059" y="71"/>
                    <a:pt x="615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71;p59">
              <a:extLst>
                <a:ext uri="{FF2B5EF4-FFF2-40B4-BE49-F238E27FC236}">
                  <a16:creationId xmlns:a16="http://schemas.microsoft.com/office/drawing/2014/main" id="{DDEC3B54-6947-AFEF-C9F9-58F1D91FB2EB}"/>
                </a:ext>
              </a:extLst>
            </p:cNvPr>
            <p:cNvSpPr/>
            <p:nvPr/>
          </p:nvSpPr>
          <p:spPr>
            <a:xfrm>
              <a:off x="3407550" y="2419475"/>
              <a:ext cx="742100" cy="1787750"/>
            </a:xfrm>
            <a:custGeom>
              <a:avLst/>
              <a:gdLst/>
              <a:ahLst/>
              <a:cxnLst/>
              <a:rect l="l" t="t" r="r" b="b"/>
              <a:pathLst>
                <a:path w="29684" h="71510" extrusionOk="0">
                  <a:moveTo>
                    <a:pt x="19027" y="0"/>
                  </a:moveTo>
                  <a:cubicBezTo>
                    <a:pt x="19027" y="0"/>
                    <a:pt x="1834" y="2286"/>
                    <a:pt x="918" y="2286"/>
                  </a:cubicBezTo>
                  <a:cubicBezTo>
                    <a:pt x="1" y="2286"/>
                    <a:pt x="12062" y="33088"/>
                    <a:pt x="15312" y="43625"/>
                  </a:cubicBezTo>
                  <a:cubicBezTo>
                    <a:pt x="17420" y="50459"/>
                    <a:pt x="21694" y="71509"/>
                    <a:pt x="21694" y="71509"/>
                  </a:cubicBezTo>
                  <a:cubicBezTo>
                    <a:pt x="23682" y="71188"/>
                    <a:pt x="27695" y="70735"/>
                    <a:pt x="29683" y="70390"/>
                  </a:cubicBezTo>
                  <a:cubicBezTo>
                    <a:pt x="29683" y="70390"/>
                    <a:pt x="28766" y="42946"/>
                    <a:pt x="27588" y="35981"/>
                  </a:cubicBezTo>
                  <a:cubicBezTo>
                    <a:pt x="25790" y="25456"/>
                    <a:pt x="19027" y="0"/>
                    <a:pt x="190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172;p59">
              <a:extLst>
                <a:ext uri="{FF2B5EF4-FFF2-40B4-BE49-F238E27FC236}">
                  <a16:creationId xmlns:a16="http://schemas.microsoft.com/office/drawing/2014/main" id="{9E5E26DF-E8DC-654C-B81B-23323E34D5AC}"/>
                </a:ext>
              </a:extLst>
            </p:cNvPr>
            <p:cNvSpPr/>
            <p:nvPr/>
          </p:nvSpPr>
          <p:spPr>
            <a:xfrm>
              <a:off x="3929050" y="4085150"/>
              <a:ext cx="225350" cy="127425"/>
            </a:xfrm>
            <a:custGeom>
              <a:avLst/>
              <a:gdLst/>
              <a:ahLst/>
              <a:cxnLst/>
              <a:rect l="l" t="t" r="r" b="b"/>
              <a:pathLst>
                <a:path w="9014" h="5097" extrusionOk="0">
                  <a:moveTo>
                    <a:pt x="8513" y="429"/>
                  </a:moveTo>
                  <a:lnTo>
                    <a:pt x="8621" y="3596"/>
                  </a:lnTo>
                  <a:lnTo>
                    <a:pt x="1001" y="4668"/>
                  </a:lnTo>
                  <a:lnTo>
                    <a:pt x="441" y="1334"/>
                  </a:lnTo>
                  <a:lnTo>
                    <a:pt x="8513" y="429"/>
                  </a:lnTo>
                  <a:close/>
                  <a:moveTo>
                    <a:pt x="8883" y="1"/>
                  </a:moveTo>
                  <a:lnTo>
                    <a:pt x="1" y="1001"/>
                  </a:lnTo>
                  <a:lnTo>
                    <a:pt x="679" y="5097"/>
                  </a:lnTo>
                  <a:lnTo>
                    <a:pt x="9014" y="3930"/>
                  </a:lnTo>
                  <a:lnTo>
                    <a:pt x="8883" y="1"/>
                  </a:ln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173;p59">
              <a:extLst>
                <a:ext uri="{FF2B5EF4-FFF2-40B4-BE49-F238E27FC236}">
                  <a16:creationId xmlns:a16="http://schemas.microsoft.com/office/drawing/2014/main" id="{EEE1E6A3-CD58-2979-6709-930AA54D30F1}"/>
                </a:ext>
              </a:extLst>
            </p:cNvPr>
            <p:cNvSpPr/>
            <p:nvPr/>
          </p:nvSpPr>
          <p:spPr>
            <a:xfrm>
              <a:off x="3616225" y="893525"/>
              <a:ext cx="497975" cy="332075"/>
            </a:xfrm>
            <a:custGeom>
              <a:avLst/>
              <a:gdLst/>
              <a:ahLst/>
              <a:cxnLst/>
              <a:rect l="l" t="t" r="r" b="b"/>
              <a:pathLst>
                <a:path w="19919" h="13283" extrusionOk="0">
                  <a:moveTo>
                    <a:pt x="8585" y="0"/>
                  </a:moveTo>
                  <a:cubicBezTo>
                    <a:pt x="7245" y="0"/>
                    <a:pt x="5576" y="583"/>
                    <a:pt x="3524" y="2198"/>
                  </a:cubicBezTo>
                  <a:cubicBezTo>
                    <a:pt x="0" y="4972"/>
                    <a:pt x="6013" y="9294"/>
                    <a:pt x="8418" y="11223"/>
                  </a:cubicBezTo>
                  <a:cubicBezTo>
                    <a:pt x="9454" y="12044"/>
                    <a:pt x="10609" y="12723"/>
                    <a:pt x="11894" y="13045"/>
                  </a:cubicBezTo>
                  <a:cubicBezTo>
                    <a:pt x="12548" y="13207"/>
                    <a:pt x="13148" y="13282"/>
                    <a:pt x="13695" y="13282"/>
                  </a:cubicBezTo>
                  <a:cubicBezTo>
                    <a:pt x="19919" y="13282"/>
                    <a:pt x="19391" y="3612"/>
                    <a:pt x="14851" y="3612"/>
                  </a:cubicBezTo>
                  <a:cubicBezTo>
                    <a:pt x="14387" y="3612"/>
                    <a:pt x="13880" y="3713"/>
                    <a:pt x="13335" y="3936"/>
                  </a:cubicBezTo>
                  <a:cubicBezTo>
                    <a:pt x="13335" y="3936"/>
                    <a:pt x="12069" y="0"/>
                    <a:pt x="8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174;p59">
              <a:extLst>
                <a:ext uri="{FF2B5EF4-FFF2-40B4-BE49-F238E27FC236}">
                  <a16:creationId xmlns:a16="http://schemas.microsoft.com/office/drawing/2014/main" id="{36D03AEC-0CC3-B611-291B-D42EF9A8DFF8}"/>
                </a:ext>
              </a:extLst>
            </p:cNvPr>
            <p:cNvSpPr/>
            <p:nvPr/>
          </p:nvSpPr>
          <p:spPr>
            <a:xfrm>
              <a:off x="3658475" y="954125"/>
              <a:ext cx="276850" cy="611250"/>
            </a:xfrm>
            <a:custGeom>
              <a:avLst/>
              <a:gdLst/>
              <a:ahLst/>
              <a:cxnLst/>
              <a:rect l="l" t="t" r="r" b="b"/>
              <a:pathLst>
                <a:path w="11074" h="24450" extrusionOk="0">
                  <a:moveTo>
                    <a:pt x="5365" y="0"/>
                  </a:moveTo>
                  <a:cubicBezTo>
                    <a:pt x="5112" y="0"/>
                    <a:pt x="4863" y="21"/>
                    <a:pt x="4620" y="60"/>
                  </a:cubicBezTo>
                  <a:cubicBezTo>
                    <a:pt x="2120" y="464"/>
                    <a:pt x="286" y="2620"/>
                    <a:pt x="144" y="5132"/>
                  </a:cubicBezTo>
                  <a:cubicBezTo>
                    <a:pt x="1" y="7965"/>
                    <a:pt x="382" y="11966"/>
                    <a:pt x="3668" y="12656"/>
                  </a:cubicBezTo>
                  <a:lnTo>
                    <a:pt x="3977" y="18098"/>
                  </a:lnTo>
                  <a:cubicBezTo>
                    <a:pt x="4293" y="22410"/>
                    <a:pt x="5885" y="24449"/>
                    <a:pt x="7504" y="24449"/>
                  </a:cubicBezTo>
                  <a:cubicBezTo>
                    <a:pt x="9000" y="24449"/>
                    <a:pt x="10519" y="22707"/>
                    <a:pt x="11074" y="19407"/>
                  </a:cubicBezTo>
                  <a:lnTo>
                    <a:pt x="10085" y="8537"/>
                  </a:lnTo>
                  <a:lnTo>
                    <a:pt x="10073" y="5894"/>
                  </a:lnTo>
                  <a:cubicBezTo>
                    <a:pt x="9704" y="3798"/>
                    <a:pt x="8883" y="1084"/>
                    <a:pt x="6978" y="310"/>
                  </a:cubicBezTo>
                  <a:cubicBezTo>
                    <a:pt x="6438" y="92"/>
                    <a:pt x="5893" y="0"/>
                    <a:pt x="5365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175;p59">
              <a:extLst>
                <a:ext uri="{FF2B5EF4-FFF2-40B4-BE49-F238E27FC236}">
                  <a16:creationId xmlns:a16="http://schemas.microsoft.com/office/drawing/2014/main" id="{4D2DC70E-C80C-C4EE-4988-DF8F4F993A67}"/>
                </a:ext>
              </a:extLst>
            </p:cNvPr>
            <p:cNvSpPr/>
            <p:nvPr/>
          </p:nvSpPr>
          <p:spPr>
            <a:xfrm>
              <a:off x="3750150" y="1243150"/>
              <a:ext cx="88725" cy="87825"/>
            </a:xfrm>
            <a:custGeom>
              <a:avLst/>
              <a:gdLst/>
              <a:ahLst/>
              <a:cxnLst/>
              <a:rect l="l" t="t" r="r" b="b"/>
              <a:pathLst>
                <a:path w="3549" h="3513" extrusionOk="0">
                  <a:moveTo>
                    <a:pt x="3549" y="0"/>
                  </a:moveTo>
                  <a:cubicBezTo>
                    <a:pt x="2261" y="975"/>
                    <a:pt x="1168" y="1151"/>
                    <a:pt x="549" y="1151"/>
                  </a:cubicBezTo>
                  <a:cubicBezTo>
                    <a:pt x="200" y="1151"/>
                    <a:pt x="1" y="1095"/>
                    <a:pt x="1" y="1095"/>
                  </a:cubicBezTo>
                  <a:lnTo>
                    <a:pt x="1" y="1095"/>
                  </a:lnTo>
                  <a:lnTo>
                    <a:pt x="144" y="3512"/>
                  </a:lnTo>
                  <a:cubicBezTo>
                    <a:pt x="2525" y="2489"/>
                    <a:pt x="3549" y="0"/>
                    <a:pt x="3549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176;p59">
              <a:extLst>
                <a:ext uri="{FF2B5EF4-FFF2-40B4-BE49-F238E27FC236}">
                  <a16:creationId xmlns:a16="http://schemas.microsoft.com/office/drawing/2014/main" id="{284162DF-D932-FE88-3836-D06A486A057D}"/>
                </a:ext>
              </a:extLst>
            </p:cNvPr>
            <p:cNvSpPr/>
            <p:nvPr/>
          </p:nvSpPr>
          <p:spPr>
            <a:xfrm>
              <a:off x="3897800" y="1058575"/>
              <a:ext cx="38425" cy="49175"/>
            </a:xfrm>
            <a:custGeom>
              <a:avLst/>
              <a:gdLst/>
              <a:ahLst/>
              <a:cxnLst/>
              <a:rect l="l" t="t" r="r" b="b"/>
              <a:pathLst>
                <a:path w="1537" h="1967" extrusionOk="0">
                  <a:moveTo>
                    <a:pt x="760" y="0"/>
                  </a:moveTo>
                  <a:cubicBezTo>
                    <a:pt x="749" y="0"/>
                    <a:pt x="738" y="1"/>
                    <a:pt x="727" y="1"/>
                  </a:cubicBezTo>
                  <a:cubicBezTo>
                    <a:pt x="310" y="13"/>
                    <a:pt x="0" y="466"/>
                    <a:pt x="24" y="1013"/>
                  </a:cubicBezTo>
                  <a:cubicBezTo>
                    <a:pt x="36" y="1546"/>
                    <a:pt x="375" y="1967"/>
                    <a:pt x="777" y="1967"/>
                  </a:cubicBezTo>
                  <a:cubicBezTo>
                    <a:pt x="788" y="1967"/>
                    <a:pt x="799" y="1966"/>
                    <a:pt x="810" y="1966"/>
                  </a:cubicBezTo>
                  <a:cubicBezTo>
                    <a:pt x="1215" y="1954"/>
                    <a:pt x="1536" y="1501"/>
                    <a:pt x="1512" y="954"/>
                  </a:cubicBezTo>
                  <a:cubicBezTo>
                    <a:pt x="1489" y="421"/>
                    <a:pt x="1161" y="0"/>
                    <a:pt x="760" y="0"/>
                  </a:cubicBezTo>
                  <a:close/>
                </a:path>
              </a:pathLst>
            </a:custGeom>
            <a:solidFill>
              <a:srgbClr val="CF9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177;p59">
              <a:extLst>
                <a:ext uri="{FF2B5EF4-FFF2-40B4-BE49-F238E27FC236}">
                  <a16:creationId xmlns:a16="http://schemas.microsoft.com/office/drawing/2014/main" id="{3F99FC95-B6DF-D98F-9EE3-BDB14B879249}"/>
                </a:ext>
              </a:extLst>
            </p:cNvPr>
            <p:cNvSpPr/>
            <p:nvPr/>
          </p:nvSpPr>
          <p:spPr>
            <a:xfrm>
              <a:off x="3916250" y="1080025"/>
              <a:ext cx="6575" cy="6275"/>
            </a:xfrm>
            <a:custGeom>
              <a:avLst/>
              <a:gdLst/>
              <a:ahLst/>
              <a:cxnLst/>
              <a:rect l="l" t="t" r="r" b="b"/>
              <a:pathLst>
                <a:path w="263" h="251" extrusionOk="0">
                  <a:moveTo>
                    <a:pt x="132" y="0"/>
                  </a:moveTo>
                  <a:cubicBezTo>
                    <a:pt x="60" y="0"/>
                    <a:pt x="1" y="48"/>
                    <a:pt x="1" y="120"/>
                  </a:cubicBezTo>
                  <a:cubicBezTo>
                    <a:pt x="1" y="191"/>
                    <a:pt x="60" y="251"/>
                    <a:pt x="132" y="251"/>
                  </a:cubicBezTo>
                  <a:cubicBezTo>
                    <a:pt x="203" y="251"/>
                    <a:pt x="262" y="191"/>
                    <a:pt x="262" y="120"/>
                  </a:cubicBezTo>
                  <a:cubicBezTo>
                    <a:pt x="262" y="48"/>
                    <a:pt x="203" y="0"/>
                    <a:pt x="132" y="0"/>
                  </a:cubicBezTo>
                  <a:close/>
                </a:path>
              </a:pathLst>
            </a:custGeom>
            <a:solidFill>
              <a:srgbClr val="B67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178;p59">
              <a:extLst>
                <a:ext uri="{FF2B5EF4-FFF2-40B4-BE49-F238E27FC236}">
                  <a16:creationId xmlns:a16="http://schemas.microsoft.com/office/drawing/2014/main" id="{5607F52C-AFE1-E8F6-2514-D4D8DB2C98C0}"/>
                </a:ext>
              </a:extLst>
            </p:cNvPr>
            <p:cNvSpPr/>
            <p:nvPr/>
          </p:nvSpPr>
          <p:spPr>
            <a:xfrm>
              <a:off x="3897800" y="1058575"/>
              <a:ext cx="38425" cy="49175"/>
            </a:xfrm>
            <a:custGeom>
              <a:avLst/>
              <a:gdLst/>
              <a:ahLst/>
              <a:cxnLst/>
              <a:rect l="l" t="t" r="r" b="b"/>
              <a:pathLst>
                <a:path w="1537" h="1967" extrusionOk="0">
                  <a:moveTo>
                    <a:pt x="760" y="0"/>
                  </a:moveTo>
                  <a:cubicBezTo>
                    <a:pt x="749" y="0"/>
                    <a:pt x="738" y="1"/>
                    <a:pt x="727" y="1"/>
                  </a:cubicBezTo>
                  <a:cubicBezTo>
                    <a:pt x="310" y="13"/>
                    <a:pt x="0" y="466"/>
                    <a:pt x="24" y="1013"/>
                  </a:cubicBezTo>
                  <a:cubicBezTo>
                    <a:pt x="36" y="1546"/>
                    <a:pt x="375" y="1967"/>
                    <a:pt x="777" y="1967"/>
                  </a:cubicBezTo>
                  <a:cubicBezTo>
                    <a:pt x="788" y="1967"/>
                    <a:pt x="799" y="1966"/>
                    <a:pt x="810" y="1966"/>
                  </a:cubicBezTo>
                  <a:cubicBezTo>
                    <a:pt x="1215" y="1954"/>
                    <a:pt x="1536" y="1501"/>
                    <a:pt x="1512" y="954"/>
                  </a:cubicBezTo>
                  <a:cubicBezTo>
                    <a:pt x="1489" y="421"/>
                    <a:pt x="1161" y="0"/>
                    <a:pt x="760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179;p59">
              <a:extLst>
                <a:ext uri="{FF2B5EF4-FFF2-40B4-BE49-F238E27FC236}">
                  <a16:creationId xmlns:a16="http://schemas.microsoft.com/office/drawing/2014/main" id="{2B8B585E-181D-9289-358B-AB940C936F14}"/>
                </a:ext>
              </a:extLst>
            </p:cNvPr>
            <p:cNvSpPr/>
            <p:nvPr/>
          </p:nvSpPr>
          <p:spPr>
            <a:xfrm>
              <a:off x="3910300" y="1074075"/>
              <a:ext cx="14000" cy="17875"/>
            </a:xfrm>
            <a:custGeom>
              <a:avLst/>
              <a:gdLst/>
              <a:ahLst/>
              <a:cxnLst/>
              <a:rect l="l" t="t" r="r" b="b"/>
              <a:pathLst>
                <a:path w="560" h="715" fill="none" extrusionOk="0">
                  <a:moveTo>
                    <a:pt x="0" y="108"/>
                  </a:moveTo>
                  <a:cubicBezTo>
                    <a:pt x="0" y="108"/>
                    <a:pt x="429" y="0"/>
                    <a:pt x="500" y="358"/>
                  </a:cubicBezTo>
                  <a:cubicBezTo>
                    <a:pt x="560" y="715"/>
                    <a:pt x="119" y="679"/>
                    <a:pt x="119" y="679"/>
                  </a:cubicBezTo>
                </a:path>
              </a:pathLst>
            </a:custGeom>
            <a:noFill/>
            <a:ln w="4475" cap="rnd" cmpd="sng">
              <a:solidFill>
                <a:srgbClr val="CC7C7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180;p59">
              <a:extLst>
                <a:ext uri="{FF2B5EF4-FFF2-40B4-BE49-F238E27FC236}">
                  <a16:creationId xmlns:a16="http://schemas.microsoft.com/office/drawing/2014/main" id="{211B34EF-D20C-5713-AC34-E34D97D5223E}"/>
                </a:ext>
              </a:extLst>
            </p:cNvPr>
            <p:cNvSpPr/>
            <p:nvPr/>
          </p:nvSpPr>
          <p:spPr>
            <a:xfrm>
              <a:off x="3897800" y="1058575"/>
              <a:ext cx="38425" cy="49175"/>
            </a:xfrm>
            <a:custGeom>
              <a:avLst/>
              <a:gdLst/>
              <a:ahLst/>
              <a:cxnLst/>
              <a:rect l="l" t="t" r="r" b="b"/>
              <a:pathLst>
                <a:path w="1537" h="1967" extrusionOk="0">
                  <a:moveTo>
                    <a:pt x="760" y="0"/>
                  </a:moveTo>
                  <a:cubicBezTo>
                    <a:pt x="749" y="0"/>
                    <a:pt x="738" y="1"/>
                    <a:pt x="727" y="1"/>
                  </a:cubicBezTo>
                  <a:cubicBezTo>
                    <a:pt x="310" y="13"/>
                    <a:pt x="0" y="466"/>
                    <a:pt x="24" y="1013"/>
                  </a:cubicBezTo>
                  <a:cubicBezTo>
                    <a:pt x="36" y="1546"/>
                    <a:pt x="375" y="1967"/>
                    <a:pt x="777" y="1967"/>
                  </a:cubicBezTo>
                  <a:cubicBezTo>
                    <a:pt x="788" y="1967"/>
                    <a:pt x="799" y="1966"/>
                    <a:pt x="810" y="1966"/>
                  </a:cubicBezTo>
                  <a:cubicBezTo>
                    <a:pt x="1215" y="1954"/>
                    <a:pt x="1536" y="1501"/>
                    <a:pt x="1512" y="954"/>
                  </a:cubicBezTo>
                  <a:cubicBezTo>
                    <a:pt x="1489" y="421"/>
                    <a:pt x="1161" y="0"/>
                    <a:pt x="760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81;p59">
              <a:extLst>
                <a:ext uri="{FF2B5EF4-FFF2-40B4-BE49-F238E27FC236}">
                  <a16:creationId xmlns:a16="http://schemas.microsoft.com/office/drawing/2014/main" id="{9B8A0F07-9D13-2118-D15C-9960B6620486}"/>
                </a:ext>
              </a:extLst>
            </p:cNvPr>
            <p:cNvSpPr/>
            <p:nvPr/>
          </p:nvSpPr>
          <p:spPr>
            <a:xfrm>
              <a:off x="3660850" y="894500"/>
              <a:ext cx="274175" cy="193575"/>
            </a:xfrm>
            <a:custGeom>
              <a:avLst/>
              <a:gdLst/>
              <a:ahLst/>
              <a:cxnLst/>
              <a:rect l="l" t="t" r="r" b="b"/>
              <a:pathLst>
                <a:path w="10967" h="7743" extrusionOk="0">
                  <a:moveTo>
                    <a:pt x="6424" y="1"/>
                  </a:moveTo>
                  <a:cubicBezTo>
                    <a:pt x="6386" y="1"/>
                    <a:pt x="6348" y="2"/>
                    <a:pt x="6311" y="4"/>
                  </a:cubicBezTo>
                  <a:cubicBezTo>
                    <a:pt x="37" y="278"/>
                    <a:pt x="1" y="6243"/>
                    <a:pt x="1" y="6243"/>
                  </a:cubicBezTo>
                  <a:cubicBezTo>
                    <a:pt x="6097" y="5445"/>
                    <a:pt x="7085" y="2909"/>
                    <a:pt x="7085" y="2909"/>
                  </a:cubicBezTo>
                  <a:cubicBezTo>
                    <a:pt x="7085" y="2909"/>
                    <a:pt x="7419" y="7707"/>
                    <a:pt x="9431" y="7743"/>
                  </a:cubicBezTo>
                  <a:cubicBezTo>
                    <a:pt x="9514" y="7743"/>
                    <a:pt x="9335" y="7088"/>
                    <a:pt x="9883" y="6671"/>
                  </a:cubicBezTo>
                  <a:cubicBezTo>
                    <a:pt x="10967" y="5826"/>
                    <a:pt x="10669" y="2742"/>
                    <a:pt x="9859" y="1635"/>
                  </a:cubicBezTo>
                  <a:cubicBezTo>
                    <a:pt x="9272" y="829"/>
                    <a:pt x="7549" y="1"/>
                    <a:pt x="6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82;p59">
              <a:extLst>
                <a:ext uri="{FF2B5EF4-FFF2-40B4-BE49-F238E27FC236}">
                  <a16:creationId xmlns:a16="http://schemas.microsoft.com/office/drawing/2014/main" id="{70FFCC0D-91E9-A1AA-DB36-6C0EB5A7288D}"/>
                </a:ext>
              </a:extLst>
            </p:cNvPr>
            <p:cNvSpPr/>
            <p:nvPr/>
          </p:nvSpPr>
          <p:spPr>
            <a:xfrm>
              <a:off x="3454000" y="1340775"/>
              <a:ext cx="843875" cy="1249175"/>
            </a:xfrm>
            <a:custGeom>
              <a:avLst/>
              <a:gdLst/>
              <a:ahLst/>
              <a:cxnLst/>
              <a:rect l="l" t="t" r="r" b="b"/>
              <a:pathLst>
                <a:path w="33755" h="49967" extrusionOk="0">
                  <a:moveTo>
                    <a:pt x="19514" y="0"/>
                  </a:moveTo>
                  <a:lnTo>
                    <a:pt x="11585" y="655"/>
                  </a:lnTo>
                  <a:cubicBezTo>
                    <a:pt x="11585" y="655"/>
                    <a:pt x="11228" y="1905"/>
                    <a:pt x="11144" y="1917"/>
                  </a:cubicBezTo>
                  <a:cubicBezTo>
                    <a:pt x="8954" y="2108"/>
                    <a:pt x="5429" y="2751"/>
                    <a:pt x="2560" y="3691"/>
                  </a:cubicBezTo>
                  <a:cubicBezTo>
                    <a:pt x="1107" y="4179"/>
                    <a:pt x="143" y="5549"/>
                    <a:pt x="131" y="7073"/>
                  </a:cubicBezTo>
                  <a:lnTo>
                    <a:pt x="0" y="22313"/>
                  </a:lnTo>
                  <a:lnTo>
                    <a:pt x="1953" y="49137"/>
                  </a:lnTo>
                  <a:cubicBezTo>
                    <a:pt x="1909" y="49728"/>
                    <a:pt x="3048" y="49966"/>
                    <a:pt x="4918" y="49966"/>
                  </a:cubicBezTo>
                  <a:cubicBezTo>
                    <a:pt x="12815" y="49966"/>
                    <a:pt x="33754" y="45708"/>
                    <a:pt x="33754" y="45708"/>
                  </a:cubicBezTo>
                  <a:lnTo>
                    <a:pt x="26134" y="3144"/>
                  </a:lnTo>
                  <a:cubicBezTo>
                    <a:pt x="24146" y="2524"/>
                    <a:pt x="22181" y="1489"/>
                    <a:pt x="19788" y="1143"/>
                  </a:cubicBezTo>
                  <a:lnTo>
                    <a:pt x="195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83;p59">
              <a:extLst>
                <a:ext uri="{FF2B5EF4-FFF2-40B4-BE49-F238E27FC236}">
                  <a16:creationId xmlns:a16="http://schemas.microsoft.com/office/drawing/2014/main" id="{E0F841E2-AA06-5077-A239-D888536479A4}"/>
                </a:ext>
              </a:extLst>
            </p:cNvPr>
            <p:cNvSpPr/>
            <p:nvPr/>
          </p:nvSpPr>
          <p:spPr>
            <a:xfrm>
              <a:off x="3975475" y="1423475"/>
              <a:ext cx="891525" cy="887675"/>
            </a:xfrm>
            <a:custGeom>
              <a:avLst/>
              <a:gdLst/>
              <a:ahLst/>
              <a:cxnLst/>
              <a:rect l="l" t="t" r="r" b="b"/>
              <a:pathLst>
                <a:path w="35661" h="35507" extrusionOk="0">
                  <a:moveTo>
                    <a:pt x="4160" y="0"/>
                  </a:moveTo>
                  <a:cubicBezTo>
                    <a:pt x="3346" y="0"/>
                    <a:pt x="2551" y="141"/>
                    <a:pt x="1930" y="336"/>
                  </a:cubicBezTo>
                  <a:cubicBezTo>
                    <a:pt x="1" y="955"/>
                    <a:pt x="179" y="5229"/>
                    <a:pt x="1156" y="7825"/>
                  </a:cubicBezTo>
                  <a:cubicBezTo>
                    <a:pt x="2966" y="12659"/>
                    <a:pt x="8145" y="22291"/>
                    <a:pt x="14241" y="27553"/>
                  </a:cubicBezTo>
                  <a:cubicBezTo>
                    <a:pt x="15062" y="28268"/>
                    <a:pt x="25683" y="33161"/>
                    <a:pt x="33767" y="35507"/>
                  </a:cubicBezTo>
                  <a:cubicBezTo>
                    <a:pt x="34386" y="34387"/>
                    <a:pt x="35017" y="33280"/>
                    <a:pt x="35660" y="32185"/>
                  </a:cubicBezTo>
                  <a:cubicBezTo>
                    <a:pt x="31064" y="29196"/>
                    <a:pt x="21111" y="23065"/>
                    <a:pt x="18003" y="19921"/>
                  </a:cubicBezTo>
                  <a:cubicBezTo>
                    <a:pt x="15253" y="17135"/>
                    <a:pt x="10336" y="6575"/>
                    <a:pt x="7799" y="1788"/>
                  </a:cubicBezTo>
                  <a:cubicBezTo>
                    <a:pt x="7086" y="437"/>
                    <a:pt x="5593" y="0"/>
                    <a:pt x="4160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84;p59">
              <a:extLst>
                <a:ext uri="{FF2B5EF4-FFF2-40B4-BE49-F238E27FC236}">
                  <a16:creationId xmlns:a16="http://schemas.microsoft.com/office/drawing/2014/main" id="{FCFDBD5E-C3E6-1344-9F29-0591B8C5A452}"/>
                </a:ext>
              </a:extLst>
            </p:cNvPr>
            <p:cNvSpPr/>
            <p:nvPr/>
          </p:nvSpPr>
          <p:spPr>
            <a:xfrm>
              <a:off x="3732600" y="1369350"/>
              <a:ext cx="216125" cy="19375"/>
            </a:xfrm>
            <a:custGeom>
              <a:avLst/>
              <a:gdLst/>
              <a:ahLst/>
              <a:cxnLst/>
              <a:rect l="l" t="t" r="r" b="b"/>
              <a:pathLst>
                <a:path w="8645" h="775" fill="none" extrusionOk="0">
                  <a:moveTo>
                    <a:pt x="0" y="774"/>
                  </a:moveTo>
                  <a:lnTo>
                    <a:pt x="8644" y="0"/>
                  </a:lnTo>
                </a:path>
              </a:pathLst>
            </a:custGeom>
            <a:noFill/>
            <a:ln w="9525" cap="rnd" cmpd="sng">
              <a:solidFill>
                <a:srgbClr val="E8E8E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85;p59">
              <a:extLst>
                <a:ext uri="{FF2B5EF4-FFF2-40B4-BE49-F238E27FC236}">
                  <a16:creationId xmlns:a16="http://schemas.microsoft.com/office/drawing/2014/main" id="{DC4754B5-8F55-8B14-360E-C04DD8F693CE}"/>
                </a:ext>
              </a:extLst>
            </p:cNvPr>
            <p:cNvSpPr/>
            <p:nvPr/>
          </p:nvSpPr>
          <p:spPr>
            <a:xfrm>
              <a:off x="3420350" y="1389875"/>
              <a:ext cx="451575" cy="2011125"/>
            </a:xfrm>
            <a:custGeom>
              <a:avLst/>
              <a:gdLst/>
              <a:ahLst/>
              <a:cxnLst/>
              <a:rect l="l" t="t" r="r" b="b"/>
              <a:pathLst>
                <a:path w="18063" h="80445" extrusionOk="0">
                  <a:moveTo>
                    <a:pt x="11431" y="1"/>
                  </a:moveTo>
                  <a:lnTo>
                    <a:pt x="9002" y="656"/>
                  </a:lnTo>
                  <a:cubicBezTo>
                    <a:pt x="6728" y="5144"/>
                    <a:pt x="2977" y="9454"/>
                    <a:pt x="787" y="12300"/>
                  </a:cubicBezTo>
                  <a:lnTo>
                    <a:pt x="96" y="21742"/>
                  </a:lnTo>
                  <a:lnTo>
                    <a:pt x="1" y="43113"/>
                  </a:lnTo>
                  <a:cubicBezTo>
                    <a:pt x="787" y="60151"/>
                    <a:pt x="5347" y="61092"/>
                    <a:pt x="5644" y="75558"/>
                  </a:cubicBezTo>
                  <a:cubicBezTo>
                    <a:pt x="5706" y="78612"/>
                    <a:pt x="9546" y="80445"/>
                    <a:pt x="12881" y="80445"/>
                  </a:cubicBezTo>
                  <a:cubicBezTo>
                    <a:pt x="15369" y="80445"/>
                    <a:pt x="17575" y="79424"/>
                    <a:pt x="17717" y="77129"/>
                  </a:cubicBezTo>
                  <a:cubicBezTo>
                    <a:pt x="18063" y="71760"/>
                    <a:pt x="12443" y="38041"/>
                    <a:pt x="12467" y="30362"/>
                  </a:cubicBezTo>
                  <a:cubicBezTo>
                    <a:pt x="12490" y="24980"/>
                    <a:pt x="13300" y="25861"/>
                    <a:pt x="11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86;p59">
              <a:extLst>
                <a:ext uri="{FF2B5EF4-FFF2-40B4-BE49-F238E27FC236}">
                  <a16:creationId xmlns:a16="http://schemas.microsoft.com/office/drawing/2014/main" id="{57E17E68-2707-3F8C-C859-A5236BCAEC5C}"/>
                </a:ext>
              </a:extLst>
            </p:cNvPr>
            <p:cNvSpPr/>
            <p:nvPr/>
          </p:nvSpPr>
          <p:spPr>
            <a:xfrm>
              <a:off x="3489700" y="2362925"/>
              <a:ext cx="185775" cy="67600"/>
            </a:xfrm>
            <a:custGeom>
              <a:avLst/>
              <a:gdLst/>
              <a:ahLst/>
              <a:cxnLst/>
              <a:rect l="l" t="t" r="r" b="b"/>
              <a:pathLst>
                <a:path w="7431" h="2704" extrusionOk="0">
                  <a:moveTo>
                    <a:pt x="6645" y="417"/>
                  </a:moveTo>
                  <a:lnTo>
                    <a:pt x="6954" y="1834"/>
                  </a:lnTo>
                  <a:lnTo>
                    <a:pt x="382" y="2298"/>
                  </a:lnTo>
                  <a:lnTo>
                    <a:pt x="382" y="1072"/>
                  </a:lnTo>
                  <a:lnTo>
                    <a:pt x="6645" y="417"/>
                  </a:lnTo>
                  <a:close/>
                  <a:moveTo>
                    <a:pt x="6942" y="0"/>
                  </a:moveTo>
                  <a:lnTo>
                    <a:pt x="1" y="738"/>
                  </a:lnTo>
                  <a:lnTo>
                    <a:pt x="1" y="2703"/>
                  </a:lnTo>
                  <a:lnTo>
                    <a:pt x="7430" y="2179"/>
                  </a:lnTo>
                  <a:lnTo>
                    <a:pt x="6942" y="0"/>
                  </a:lnTo>
                  <a:close/>
                </a:path>
              </a:pathLst>
            </a:custGeom>
            <a:solidFill>
              <a:srgbClr val="E56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87;p59">
              <a:extLst>
                <a:ext uri="{FF2B5EF4-FFF2-40B4-BE49-F238E27FC236}">
                  <a16:creationId xmlns:a16="http://schemas.microsoft.com/office/drawing/2014/main" id="{67721D9A-29F1-C259-D0D4-CB8485FD2B33}"/>
                </a:ext>
              </a:extLst>
            </p:cNvPr>
            <p:cNvSpPr/>
            <p:nvPr/>
          </p:nvSpPr>
          <p:spPr>
            <a:xfrm>
              <a:off x="3044425" y="1865250"/>
              <a:ext cx="390250" cy="480125"/>
            </a:xfrm>
            <a:custGeom>
              <a:avLst/>
              <a:gdLst/>
              <a:ahLst/>
              <a:cxnLst/>
              <a:rect l="l" t="t" r="r" b="b"/>
              <a:pathLst>
                <a:path w="15610" h="19205" extrusionOk="0">
                  <a:moveTo>
                    <a:pt x="5025" y="0"/>
                  </a:moveTo>
                  <a:cubicBezTo>
                    <a:pt x="2298" y="3215"/>
                    <a:pt x="0" y="6382"/>
                    <a:pt x="107" y="7858"/>
                  </a:cubicBezTo>
                  <a:cubicBezTo>
                    <a:pt x="453" y="12335"/>
                    <a:pt x="12740" y="19205"/>
                    <a:pt x="12740" y="19205"/>
                  </a:cubicBezTo>
                  <a:lnTo>
                    <a:pt x="15609" y="17562"/>
                  </a:lnTo>
                  <a:lnTo>
                    <a:pt x="8632" y="9382"/>
                  </a:lnTo>
                  <a:lnTo>
                    <a:pt x="13549" y="4524"/>
                  </a:lnTo>
                  <a:cubicBezTo>
                    <a:pt x="10716" y="2989"/>
                    <a:pt x="7870" y="1476"/>
                    <a:pt x="5025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88;p59">
              <a:extLst>
                <a:ext uri="{FF2B5EF4-FFF2-40B4-BE49-F238E27FC236}">
                  <a16:creationId xmlns:a16="http://schemas.microsoft.com/office/drawing/2014/main" id="{70EBB778-D1D7-6D34-0067-7E9D40116531}"/>
                </a:ext>
              </a:extLst>
            </p:cNvPr>
            <p:cNvSpPr/>
            <p:nvPr/>
          </p:nvSpPr>
          <p:spPr>
            <a:xfrm>
              <a:off x="3148300" y="2079850"/>
              <a:ext cx="391450" cy="357725"/>
            </a:xfrm>
            <a:custGeom>
              <a:avLst/>
              <a:gdLst/>
              <a:ahLst/>
              <a:cxnLst/>
              <a:rect l="l" t="t" r="r" b="b"/>
              <a:pathLst>
                <a:path w="15658" h="14309" extrusionOk="0">
                  <a:moveTo>
                    <a:pt x="2715" y="0"/>
                  </a:moveTo>
                  <a:cubicBezTo>
                    <a:pt x="1024" y="727"/>
                    <a:pt x="0" y="1977"/>
                    <a:pt x="346" y="4191"/>
                  </a:cubicBezTo>
                  <a:cubicBezTo>
                    <a:pt x="1917" y="5632"/>
                    <a:pt x="3787" y="7168"/>
                    <a:pt x="6013" y="8763"/>
                  </a:cubicBezTo>
                  <a:lnTo>
                    <a:pt x="7692" y="9871"/>
                  </a:lnTo>
                  <a:cubicBezTo>
                    <a:pt x="7692" y="9871"/>
                    <a:pt x="11907" y="14121"/>
                    <a:pt x="12335" y="14288"/>
                  </a:cubicBezTo>
                  <a:cubicBezTo>
                    <a:pt x="12352" y="14294"/>
                    <a:pt x="12366" y="14297"/>
                    <a:pt x="12377" y="14297"/>
                  </a:cubicBezTo>
                  <a:cubicBezTo>
                    <a:pt x="12646" y="14297"/>
                    <a:pt x="11407" y="12598"/>
                    <a:pt x="11407" y="12597"/>
                  </a:cubicBezTo>
                  <a:lnTo>
                    <a:pt x="11407" y="12597"/>
                  </a:lnTo>
                  <a:cubicBezTo>
                    <a:pt x="11407" y="12598"/>
                    <a:pt x="13026" y="14097"/>
                    <a:pt x="13693" y="14300"/>
                  </a:cubicBezTo>
                  <a:cubicBezTo>
                    <a:pt x="13710" y="14306"/>
                    <a:pt x="13726" y="14308"/>
                    <a:pt x="13738" y="14308"/>
                  </a:cubicBezTo>
                  <a:cubicBezTo>
                    <a:pt x="14099" y="14308"/>
                    <a:pt x="12455" y="12097"/>
                    <a:pt x="12454" y="12097"/>
                  </a:cubicBezTo>
                  <a:lnTo>
                    <a:pt x="12454" y="12097"/>
                  </a:lnTo>
                  <a:cubicBezTo>
                    <a:pt x="14879" y="13829"/>
                    <a:pt x="14962" y="14006"/>
                    <a:pt x="15082" y="14006"/>
                  </a:cubicBezTo>
                  <a:cubicBezTo>
                    <a:pt x="15094" y="14006"/>
                    <a:pt x="15106" y="14004"/>
                    <a:pt x="15121" y="14002"/>
                  </a:cubicBezTo>
                  <a:cubicBezTo>
                    <a:pt x="15586" y="13955"/>
                    <a:pt x="12907" y="11312"/>
                    <a:pt x="12907" y="11311"/>
                  </a:cubicBezTo>
                  <a:lnTo>
                    <a:pt x="12907" y="11311"/>
                  </a:lnTo>
                  <a:cubicBezTo>
                    <a:pt x="12907" y="11312"/>
                    <a:pt x="14617" y="12673"/>
                    <a:pt x="15165" y="12673"/>
                  </a:cubicBezTo>
                  <a:cubicBezTo>
                    <a:pt x="15198" y="12673"/>
                    <a:pt x="15228" y="12668"/>
                    <a:pt x="15252" y="12657"/>
                  </a:cubicBezTo>
                  <a:cubicBezTo>
                    <a:pt x="15657" y="12466"/>
                    <a:pt x="12300" y="9156"/>
                    <a:pt x="12300" y="9156"/>
                  </a:cubicBezTo>
                  <a:lnTo>
                    <a:pt x="12300" y="9156"/>
                  </a:lnTo>
                  <a:cubicBezTo>
                    <a:pt x="12300" y="9156"/>
                    <a:pt x="12349" y="9161"/>
                    <a:pt x="12435" y="9161"/>
                  </a:cubicBezTo>
                  <a:cubicBezTo>
                    <a:pt x="12750" y="9161"/>
                    <a:pt x="13550" y="9102"/>
                    <a:pt x="14121" y="8549"/>
                  </a:cubicBezTo>
                  <a:cubicBezTo>
                    <a:pt x="14300" y="8371"/>
                    <a:pt x="14264" y="8025"/>
                    <a:pt x="14157" y="7871"/>
                  </a:cubicBezTo>
                  <a:lnTo>
                    <a:pt x="14157" y="7871"/>
                  </a:lnTo>
                  <a:cubicBezTo>
                    <a:pt x="13954" y="7964"/>
                    <a:pt x="13702" y="8003"/>
                    <a:pt x="13423" y="8003"/>
                  </a:cubicBezTo>
                  <a:cubicBezTo>
                    <a:pt x="12064" y="8003"/>
                    <a:pt x="10073" y="7085"/>
                    <a:pt x="10073" y="7085"/>
                  </a:cubicBezTo>
                  <a:cubicBezTo>
                    <a:pt x="10073" y="7085"/>
                    <a:pt x="6037" y="3275"/>
                    <a:pt x="2715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89;p59">
              <a:extLst>
                <a:ext uri="{FF2B5EF4-FFF2-40B4-BE49-F238E27FC236}">
                  <a16:creationId xmlns:a16="http://schemas.microsoft.com/office/drawing/2014/main" id="{C7510D38-5FDC-0A8C-798F-7F75652C0919}"/>
                </a:ext>
              </a:extLst>
            </p:cNvPr>
            <p:cNvSpPr/>
            <p:nvPr/>
          </p:nvSpPr>
          <p:spPr>
            <a:xfrm>
              <a:off x="3006025" y="1389875"/>
              <a:ext cx="700100" cy="914725"/>
            </a:xfrm>
            <a:custGeom>
              <a:avLst/>
              <a:gdLst/>
              <a:ahLst/>
              <a:cxnLst/>
              <a:rect l="l" t="t" r="r" b="b"/>
              <a:pathLst>
                <a:path w="28004" h="36589" extrusionOk="0">
                  <a:moveTo>
                    <a:pt x="28004" y="1"/>
                  </a:moveTo>
                  <a:cubicBezTo>
                    <a:pt x="25742" y="275"/>
                    <a:pt x="22610" y="1096"/>
                    <a:pt x="20062" y="1906"/>
                  </a:cubicBezTo>
                  <a:cubicBezTo>
                    <a:pt x="18860" y="2287"/>
                    <a:pt x="17788" y="3025"/>
                    <a:pt x="17014" y="4025"/>
                  </a:cubicBezTo>
                  <a:lnTo>
                    <a:pt x="16419" y="4811"/>
                  </a:lnTo>
                  <a:cubicBezTo>
                    <a:pt x="11954" y="10621"/>
                    <a:pt x="0" y="26421"/>
                    <a:pt x="822" y="28457"/>
                  </a:cubicBezTo>
                  <a:cubicBezTo>
                    <a:pt x="1822" y="30957"/>
                    <a:pt x="9751" y="36589"/>
                    <a:pt x="9751" y="36589"/>
                  </a:cubicBezTo>
                  <a:lnTo>
                    <a:pt x="14192" y="32576"/>
                  </a:lnTo>
                  <a:lnTo>
                    <a:pt x="11835" y="29528"/>
                  </a:lnTo>
                  <a:lnTo>
                    <a:pt x="18955" y="23563"/>
                  </a:lnTo>
                  <a:lnTo>
                    <a:pt x="28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190;p59">
              <a:extLst>
                <a:ext uri="{FF2B5EF4-FFF2-40B4-BE49-F238E27FC236}">
                  <a16:creationId xmlns:a16="http://schemas.microsoft.com/office/drawing/2014/main" id="{CAD75B8F-F050-9D65-D72A-F9A32DC549C3}"/>
                </a:ext>
              </a:extLst>
            </p:cNvPr>
            <p:cNvSpPr/>
            <p:nvPr/>
          </p:nvSpPr>
          <p:spPr>
            <a:xfrm>
              <a:off x="3212000" y="2176600"/>
              <a:ext cx="155400" cy="133950"/>
            </a:xfrm>
            <a:custGeom>
              <a:avLst/>
              <a:gdLst/>
              <a:ahLst/>
              <a:cxnLst/>
              <a:rect l="l" t="t" r="r" b="b"/>
              <a:pathLst>
                <a:path w="6216" h="5358" extrusionOk="0">
                  <a:moveTo>
                    <a:pt x="5191" y="524"/>
                  </a:moveTo>
                  <a:lnTo>
                    <a:pt x="5680" y="1083"/>
                  </a:lnTo>
                  <a:lnTo>
                    <a:pt x="1501" y="4870"/>
                  </a:lnTo>
                  <a:lnTo>
                    <a:pt x="619" y="4251"/>
                  </a:lnTo>
                  <a:lnTo>
                    <a:pt x="5191" y="524"/>
                  </a:lnTo>
                  <a:close/>
                  <a:moveTo>
                    <a:pt x="5227" y="0"/>
                  </a:moveTo>
                  <a:lnTo>
                    <a:pt x="0" y="4274"/>
                  </a:lnTo>
                  <a:lnTo>
                    <a:pt x="1524" y="5358"/>
                  </a:lnTo>
                  <a:lnTo>
                    <a:pt x="6215" y="1119"/>
                  </a:lnTo>
                  <a:lnTo>
                    <a:pt x="5227" y="0"/>
                  </a:lnTo>
                  <a:close/>
                </a:path>
              </a:pathLst>
            </a:custGeom>
            <a:solidFill>
              <a:srgbClr val="E56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191;p59">
              <a:extLst>
                <a:ext uri="{FF2B5EF4-FFF2-40B4-BE49-F238E27FC236}">
                  <a16:creationId xmlns:a16="http://schemas.microsoft.com/office/drawing/2014/main" id="{C739C428-F48F-6E65-81EE-78E4B6D55492}"/>
                </a:ext>
              </a:extLst>
            </p:cNvPr>
            <p:cNvSpPr/>
            <p:nvPr/>
          </p:nvSpPr>
          <p:spPr>
            <a:xfrm>
              <a:off x="3585250" y="1389875"/>
              <a:ext cx="159575" cy="631350"/>
            </a:xfrm>
            <a:custGeom>
              <a:avLst/>
              <a:gdLst/>
              <a:ahLst/>
              <a:cxnLst/>
              <a:rect l="l" t="t" r="r" b="b"/>
              <a:pathLst>
                <a:path w="6383" h="25254" extrusionOk="0">
                  <a:moveTo>
                    <a:pt x="4835" y="1"/>
                  </a:moveTo>
                  <a:cubicBezTo>
                    <a:pt x="4835" y="1"/>
                    <a:pt x="1" y="3323"/>
                    <a:pt x="37" y="5371"/>
                  </a:cubicBezTo>
                  <a:cubicBezTo>
                    <a:pt x="72" y="6990"/>
                    <a:pt x="3466" y="7835"/>
                    <a:pt x="3466" y="7835"/>
                  </a:cubicBezTo>
                  <a:cubicBezTo>
                    <a:pt x="3466" y="7835"/>
                    <a:pt x="1346" y="9169"/>
                    <a:pt x="1144" y="9931"/>
                  </a:cubicBezTo>
                  <a:cubicBezTo>
                    <a:pt x="96" y="13812"/>
                    <a:pt x="5132" y="22361"/>
                    <a:pt x="6013" y="25254"/>
                  </a:cubicBezTo>
                  <a:cubicBezTo>
                    <a:pt x="6013" y="25254"/>
                    <a:pt x="6383" y="22730"/>
                    <a:pt x="4835" y="1"/>
                  </a:cubicBezTo>
                  <a:close/>
                </a:path>
              </a:pathLst>
            </a:custGeom>
            <a:solidFill>
              <a:srgbClr val="E56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192;p59">
              <a:extLst>
                <a:ext uri="{FF2B5EF4-FFF2-40B4-BE49-F238E27FC236}">
                  <a16:creationId xmlns:a16="http://schemas.microsoft.com/office/drawing/2014/main" id="{5FFCC313-3A1F-1A4B-D3E7-E936B179FB64}"/>
                </a:ext>
              </a:extLst>
            </p:cNvPr>
            <p:cNvSpPr/>
            <p:nvPr/>
          </p:nvSpPr>
          <p:spPr>
            <a:xfrm>
              <a:off x="3888875" y="1365400"/>
              <a:ext cx="917700" cy="1988150"/>
            </a:xfrm>
            <a:custGeom>
              <a:avLst/>
              <a:gdLst/>
              <a:ahLst/>
              <a:cxnLst/>
              <a:rect l="l" t="t" r="r" b="b"/>
              <a:pathLst>
                <a:path w="36708" h="79526" extrusionOk="0">
                  <a:moveTo>
                    <a:pt x="4513" y="0"/>
                  </a:moveTo>
                  <a:cubicBezTo>
                    <a:pt x="4418" y="0"/>
                    <a:pt x="4322" y="1"/>
                    <a:pt x="4227" y="4"/>
                  </a:cubicBezTo>
                  <a:cubicBezTo>
                    <a:pt x="3870" y="4"/>
                    <a:pt x="3715" y="27"/>
                    <a:pt x="3346" y="63"/>
                  </a:cubicBezTo>
                  <a:cubicBezTo>
                    <a:pt x="3346" y="63"/>
                    <a:pt x="0" y="22768"/>
                    <a:pt x="1167" y="33377"/>
                  </a:cubicBezTo>
                  <a:cubicBezTo>
                    <a:pt x="3715" y="56499"/>
                    <a:pt x="6084" y="62999"/>
                    <a:pt x="10287" y="73870"/>
                  </a:cubicBezTo>
                  <a:cubicBezTo>
                    <a:pt x="11597" y="77251"/>
                    <a:pt x="14859" y="79478"/>
                    <a:pt x="18479" y="79513"/>
                  </a:cubicBezTo>
                  <a:lnTo>
                    <a:pt x="19681" y="79525"/>
                  </a:lnTo>
                  <a:cubicBezTo>
                    <a:pt x="21955" y="79287"/>
                    <a:pt x="22455" y="76299"/>
                    <a:pt x="21824" y="74108"/>
                  </a:cubicBezTo>
                  <a:cubicBezTo>
                    <a:pt x="16443" y="55308"/>
                    <a:pt x="18241" y="45259"/>
                    <a:pt x="14740" y="29757"/>
                  </a:cubicBezTo>
                  <a:cubicBezTo>
                    <a:pt x="14684" y="29509"/>
                    <a:pt x="14695" y="29402"/>
                    <a:pt x="14757" y="29402"/>
                  </a:cubicBezTo>
                  <a:cubicBezTo>
                    <a:pt x="15091" y="29402"/>
                    <a:pt x="16927" y="32537"/>
                    <a:pt x="17871" y="33210"/>
                  </a:cubicBezTo>
                  <a:cubicBezTo>
                    <a:pt x="20967" y="35413"/>
                    <a:pt x="34350" y="39389"/>
                    <a:pt x="34350" y="39389"/>
                  </a:cubicBezTo>
                  <a:lnTo>
                    <a:pt x="36707" y="32769"/>
                  </a:lnTo>
                  <a:cubicBezTo>
                    <a:pt x="36707" y="32769"/>
                    <a:pt x="23765" y="25661"/>
                    <a:pt x="20812" y="20851"/>
                  </a:cubicBezTo>
                  <a:cubicBezTo>
                    <a:pt x="20336" y="20066"/>
                    <a:pt x="18312" y="13517"/>
                    <a:pt x="16562" y="8743"/>
                  </a:cubicBezTo>
                  <a:cubicBezTo>
                    <a:pt x="14701" y="3641"/>
                    <a:pt x="9920" y="0"/>
                    <a:pt x="4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193;p59">
              <a:extLst>
                <a:ext uri="{FF2B5EF4-FFF2-40B4-BE49-F238E27FC236}">
                  <a16:creationId xmlns:a16="http://schemas.microsoft.com/office/drawing/2014/main" id="{67E68FF8-C7F0-4CE3-3B4E-E9FE3E62F373}"/>
                </a:ext>
              </a:extLst>
            </p:cNvPr>
            <p:cNvSpPr/>
            <p:nvPr/>
          </p:nvSpPr>
          <p:spPr>
            <a:xfrm>
              <a:off x="4705350" y="2158725"/>
              <a:ext cx="106875" cy="197375"/>
            </a:xfrm>
            <a:custGeom>
              <a:avLst/>
              <a:gdLst/>
              <a:ahLst/>
              <a:cxnLst/>
              <a:rect l="l" t="t" r="r" b="b"/>
              <a:pathLst>
                <a:path w="4275" h="7895" extrusionOk="0">
                  <a:moveTo>
                    <a:pt x="2941" y="560"/>
                  </a:moveTo>
                  <a:lnTo>
                    <a:pt x="3822" y="1120"/>
                  </a:lnTo>
                  <a:lnTo>
                    <a:pt x="1572" y="7418"/>
                  </a:lnTo>
                  <a:lnTo>
                    <a:pt x="488" y="7061"/>
                  </a:lnTo>
                  <a:lnTo>
                    <a:pt x="2941" y="560"/>
                  </a:lnTo>
                  <a:close/>
                  <a:moveTo>
                    <a:pt x="2738" y="1"/>
                  </a:moveTo>
                  <a:lnTo>
                    <a:pt x="0" y="7287"/>
                  </a:lnTo>
                  <a:lnTo>
                    <a:pt x="1810" y="7894"/>
                  </a:lnTo>
                  <a:lnTo>
                    <a:pt x="4274" y="953"/>
                  </a:lnTo>
                  <a:lnTo>
                    <a:pt x="2738" y="1"/>
                  </a:lnTo>
                  <a:close/>
                </a:path>
              </a:pathLst>
            </a:custGeom>
            <a:solidFill>
              <a:srgbClr val="E56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194;p59">
              <a:extLst>
                <a:ext uri="{FF2B5EF4-FFF2-40B4-BE49-F238E27FC236}">
                  <a16:creationId xmlns:a16="http://schemas.microsoft.com/office/drawing/2014/main" id="{B6A61A4A-2865-7344-F72E-1B491D17569C}"/>
                </a:ext>
              </a:extLst>
            </p:cNvPr>
            <p:cNvSpPr/>
            <p:nvPr/>
          </p:nvSpPr>
          <p:spPr>
            <a:xfrm>
              <a:off x="3890950" y="1366975"/>
              <a:ext cx="189625" cy="638775"/>
            </a:xfrm>
            <a:custGeom>
              <a:avLst/>
              <a:gdLst/>
              <a:ahLst/>
              <a:cxnLst/>
              <a:rect l="l" t="t" r="r" b="b"/>
              <a:pathLst>
                <a:path w="7585" h="25551" extrusionOk="0">
                  <a:moveTo>
                    <a:pt x="3263" y="0"/>
                  </a:moveTo>
                  <a:cubicBezTo>
                    <a:pt x="1" y="12228"/>
                    <a:pt x="953" y="25551"/>
                    <a:pt x="953" y="25551"/>
                  </a:cubicBezTo>
                  <a:cubicBezTo>
                    <a:pt x="1822" y="22658"/>
                    <a:pt x="6954" y="14573"/>
                    <a:pt x="6132" y="10620"/>
                  </a:cubicBezTo>
                  <a:cubicBezTo>
                    <a:pt x="5966" y="9811"/>
                    <a:pt x="3727" y="8370"/>
                    <a:pt x="3727" y="8370"/>
                  </a:cubicBezTo>
                  <a:cubicBezTo>
                    <a:pt x="3727" y="8370"/>
                    <a:pt x="7382" y="6263"/>
                    <a:pt x="7478" y="5001"/>
                  </a:cubicBezTo>
                  <a:cubicBezTo>
                    <a:pt x="7585" y="3370"/>
                    <a:pt x="3263" y="0"/>
                    <a:pt x="3263" y="0"/>
                  </a:cubicBezTo>
                  <a:close/>
                </a:path>
              </a:pathLst>
            </a:custGeom>
            <a:solidFill>
              <a:srgbClr val="E56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195;p59">
              <a:extLst>
                <a:ext uri="{FF2B5EF4-FFF2-40B4-BE49-F238E27FC236}">
                  <a16:creationId xmlns:a16="http://schemas.microsoft.com/office/drawing/2014/main" id="{761030E7-8472-6B1D-36C5-DF94F55BFD33}"/>
                </a:ext>
              </a:extLst>
            </p:cNvPr>
            <p:cNvSpPr/>
            <p:nvPr/>
          </p:nvSpPr>
          <p:spPr>
            <a:xfrm>
              <a:off x="4058525" y="2302800"/>
              <a:ext cx="184575" cy="78300"/>
            </a:xfrm>
            <a:custGeom>
              <a:avLst/>
              <a:gdLst/>
              <a:ahLst/>
              <a:cxnLst/>
              <a:rect l="l" t="t" r="r" b="b"/>
              <a:pathLst>
                <a:path w="7383" h="3132" extrusionOk="0">
                  <a:moveTo>
                    <a:pt x="6406" y="429"/>
                  </a:moveTo>
                  <a:lnTo>
                    <a:pt x="6871" y="1667"/>
                  </a:lnTo>
                  <a:lnTo>
                    <a:pt x="679" y="2691"/>
                  </a:lnTo>
                  <a:lnTo>
                    <a:pt x="453" y="1560"/>
                  </a:lnTo>
                  <a:lnTo>
                    <a:pt x="6406" y="429"/>
                  </a:lnTo>
                  <a:close/>
                  <a:moveTo>
                    <a:pt x="6644" y="0"/>
                  </a:moveTo>
                  <a:lnTo>
                    <a:pt x="1" y="1262"/>
                  </a:lnTo>
                  <a:lnTo>
                    <a:pt x="382" y="3132"/>
                  </a:lnTo>
                  <a:lnTo>
                    <a:pt x="7383" y="1965"/>
                  </a:lnTo>
                  <a:lnTo>
                    <a:pt x="6644" y="0"/>
                  </a:lnTo>
                  <a:close/>
                </a:path>
              </a:pathLst>
            </a:custGeom>
            <a:solidFill>
              <a:srgbClr val="E56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196;p59">
              <a:extLst>
                <a:ext uri="{FF2B5EF4-FFF2-40B4-BE49-F238E27FC236}">
                  <a16:creationId xmlns:a16="http://schemas.microsoft.com/office/drawing/2014/main" id="{F7C4DB9D-F855-ACD5-ABF2-4E9AFDAEAFFC}"/>
                </a:ext>
              </a:extLst>
            </p:cNvPr>
            <p:cNvSpPr/>
            <p:nvPr/>
          </p:nvSpPr>
          <p:spPr>
            <a:xfrm>
              <a:off x="3108700" y="4391150"/>
              <a:ext cx="157500" cy="239325"/>
            </a:xfrm>
            <a:custGeom>
              <a:avLst/>
              <a:gdLst/>
              <a:ahLst/>
              <a:cxnLst/>
              <a:rect l="l" t="t" r="r" b="b"/>
              <a:pathLst>
                <a:path w="6300" h="9573" extrusionOk="0">
                  <a:moveTo>
                    <a:pt x="5049" y="0"/>
                  </a:moveTo>
                  <a:lnTo>
                    <a:pt x="1" y="631"/>
                  </a:lnTo>
                  <a:lnTo>
                    <a:pt x="965" y="7692"/>
                  </a:lnTo>
                  <a:lnTo>
                    <a:pt x="1977" y="9442"/>
                  </a:lnTo>
                  <a:lnTo>
                    <a:pt x="5644" y="9573"/>
                  </a:lnTo>
                  <a:lnTo>
                    <a:pt x="6299" y="7882"/>
                  </a:lnTo>
                  <a:cubicBezTo>
                    <a:pt x="5728" y="7608"/>
                    <a:pt x="5049" y="0"/>
                    <a:pt x="5049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197;p59">
              <a:extLst>
                <a:ext uri="{FF2B5EF4-FFF2-40B4-BE49-F238E27FC236}">
                  <a16:creationId xmlns:a16="http://schemas.microsoft.com/office/drawing/2014/main" id="{7ADDB4C2-7F70-2C0B-95DF-D7AFF462EBCA}"/>
                </a:ext>
              </a:extLst>
            </p:cNvPr>
            <p:cNvSpPr/>
            <p:nvPr/>
          </p:nvSpPr>
          <p:spPr>
            <a:xfrm>
              <a:off x="3129250" y="4576800"/>
              <a:ext cx="287850" cy="100725"/>
            </a:xfrm>
            <a:custGeom>
              <a:avLst/>
              <a:gdLst/>
              <a:ahLst/>
              <a:cxnLst/>
              <a:rect l="l" t="t" r="r" b="b"/>
              <a:pathLst>
                <a:path w="11514" h="4029" extrusionOk="0">
                  <a:moveTo>
                    <a:pt x="126" y="1"/>
                  </a:moveTo>
                  <a:cubicBezTo>
                    <a:pt x="42" y="1"/>
                    <a:pt x="0" y="4"/>
                    <a:pt x="0" y="4"/>
                  </a:cubicBezTo>
                  <a:lnTo>
                    <a:pt x="191" y="4028"/>
                  </a:lnTo>
                  <a:lnTo>
                    <a:pt x="11430" y="3969"/>
                  </a:lnTo>
                  <a:cubicBezTo>
                    <a:pt x="11514" y="3564"/>
                    <a:pt x="11299" y="2564"/>
                    <a:pt x="10918" y="2385"/>
                  </a:cubicBezTo>
                  <a:lnTo>
                    <a:pt x="5382" y="301"/>
                  </a:lnTo>
                  <a:cubicBezTo>
                    <a:pt x="5382" y="301"/>
                    <a:pt x="5063" y="766"/>
                    <a:pt x="4266" y="766"/>
                  </a:cubicBezTo>
                  <a:cubicBezTo>
                    <a:pt x="4042" y="766"/>
                    <a:pt x="3780" y="729"/>
                    <a:pt x="3477" y="635"/>
                  </a:cubicBezTo>
                  <a:cubicBezTo>
                    <a:pt x="1604" y="56"/>
                    <a:pt x="483" y="1"/>
                    <a:pt x="126" y="1"/>
                  </a:cubicBezTo>
                  <a:close/>
                </a:path>
              </a:pathLst>
            </a:custGeom>
            <a:solidFill>
              <a:srgbClr val="FD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198;p59">
              <a:extLst>
                <a:ext uri="{FF2B5EF4-FFF2-40B4-BE49-F238E27FC236}">
                  <a16:creationId xmlns:a16="http://schemas.microsoft.com/office/drawing/2014/main" id="{12DCE5F3-B2C1-3045-36D5-C10B14767BD2}"/>
                </a:ext>
              </a:extLst>
            </p:cNvPr>
            <p:cNvSpPr/>
            <p:nvPr/>
          </p:nvSpPr>
          <p:spPr>
            <a:xfrm>
              <a:off x="2822375" y="3342500"/>
              <a:ext cx="460200" cy="1217150"/>
            </a:xfrm>
            <a:custGeom>
              <a:avLst/>
              <a:gdLst/>
              <a:ahLst/>
              <a:cxnLst/>
              <a:rect l="l" t="t" r="r" b="b"/>
              <a:pathLst>
                <a:path w="18408" h="48686" extrusionOk="0">
                  <a:moveTo>
                    <a:pt x="12561" y="1"/>
                  </a:moveTo>
                  <a:lnTo>
                    <a:pt x="0" y="4894"/>
                  </a:lnTo>
                  <a:lnTo>
                    <a:pt x="6429" y="23325"/>
                  </a:lnTo>
                  <a:cubicBezTo>
                    <a:pt x="7394" y="26099"/>
                    <a:pt x="8144" y="28945"/>
                    <a:pt x="8656" y="31838"/>
                  </a:cubicBezTo>
                  <a:lnTo>
                    <a:pt x="11632" y="48685"/>
                  </a:lnTo>
                  <a:lnTo>
                    <a:pt x="17764" y="48078"/>
                  </a:lnTo>
                  <a:lnTo>
                    <a:pt x="18336" y="29611"/>
                  </a:lnTo>
                  <a:cubicBezTo>
                    <a:pt x="18407" y="27147"/>
                    <a:pt x="18169" y="24682"/>
                    <a:pt x="17621" y="22277"/>
                  </a:cubicBezTo>
                  <a:lnTo>
                    <a:pt x="125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199;p59">
              <a:extLst>
                <a:ext uri="{FF2B5EF4-FFF2-40B4-BE49-F238E27FC236}">
                  <a16:creationId xmlns:a16="http://schemas.microsoft.com/office/drawing/2014/main" id="{EEF28CD7-471C-331F-2708-3B0D2971BF7C}"/>
                </a:ext>
              </a:extLst>
            </p:cNvPr>
            <p:cNvSpPr/>
            <p:nvPr/>
          </p:nvSpPr>
          <p:spPr>
            <a:xfrm>
              <a:off x="3712950" y="3788100"/>
              <a:ext cx="258100" cy="220875"/>
            </a:xfrm>
            <a:custGeom>
              <a:avLst/>
              <a:gdLst/>
              <a:ahLst/>
              <a:cxnLst/>
              <a:rect l="l" t="t" r="r" b="b"/>
              <a:pathLst>
                <a:path w="10324" h="8835" extrusionOk="0">
                  <a:moveTo>
                    <a:pt x="3120" y="0"/>
                  </a:moveTo>
                  <a:lnTo>
                    <a:pt x="1" y="4025"/>
                  </a:lnTo>
                  <a:lnTo>
                    <a:pt x="5692" y="8311"/>
                  </a:lnTo>
                  <a:lnTo>
                    <a:pt x="7656" y="8835"/>
                  </a:lnTo>
                  <a:lnTo>
                    <a:pt x="10323" y="6323"/>
                  </a:lnTo>
                  <a:lnTo>
                    <a:pt x="9585" y="4668"/>
                  </a:lnTo>
                  <a:cubicBezTo>
                    <a:pt x="9572" y="4672"/>
                    <a:pt x="9557" y="4674"/>
                    <a:pt x="9540" y="4674"/>
                  </a:cubicBezTo>
                  <a:cubicBezTo>
                    <a:pt x="8740" y="4674"/>
                    <a:pt x="3120" y="0"/>
                    <a:pt x="3120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00;p59">
              <a:extLst>
                <a:ext uri="{FF2B5EF4-FFF2-40B4-BE49-F238E27FC236}">
                  <a16:creationId xmlns:a16="http://schemas.microsoft.com/office/drawing/2014/main" id="{C64D5EC7-351E-E79F-4E3D-EE1AF19CAD54}"/>
                </a:ext>
              </a:extLst>
            </p:cNvPr>
            <p:cNvSpPr/>
            <p:nvPr/>
          </p:nvSpPr>
          <p:spPr>
            <a:xfrm>
              <a:off x="3848100" y="3841700"/>
              <a:ext cx="271775" cy="219975"/>
            </a:xfrm>
            <a:custGeom>
              <a:avLst/>
              <a:gdLst/>
              <a:ahLst/>
              <a:cxnLst/>
              <a:rect l="l" t="t" r="r" b="b"/>
              <a:pathLst>
                <a:path w="10871" h="8799" extrusionOk="0">
                  <a:moveTo>
                    <a:pt x="9538" y="0"/>
                  </a:moveTo>
                  <a:cubicBezTo>
                    <a:pt x="9486" y="0"/>
                    <a:pt x="9437" y="8"/>
                    <a:pt x="9394" y="23"/>
                  </a:cubicBezTo>
                  <a:lnTo>
                    <a:pt x="4001" y="2488"/>
                  </a:lnTo>
                  <a:cubicBezTo>
                    <a:pt x="4001" y="2488"/>
                    <a:pt x="4179" y="3393"/>
                    <a:pt x="2905" y="4071"/>
                  </a:cubicBezTo>
                  <a:cubicBezTo>
                    <a:pt x="762" y="5202"/>
                    <a:pt x="0" y="6084"/>
                    <a:pt x="0" y="6084"/>
                  </a:cubicBezTo>
                  <a:lnTo>
                    <a:pt x="2988" y="8798"/>
                  </a:lnTo>
                  <a:lnTo>
                    <a:pt x="10870" y="785"/>
                  </a:lnTo>
                  <a:cubicBezTo>
                    <a:pt x="10669" y="478"/>
                    <a:pt x="9967" y="0"/>
                    <a:pt x="9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01;p59">
              <a:extLst>
                <a:ext uri="{FF2B5EF4-FFF2-40B4-BE49-F238E27FC236}">
                  <a16:creationId xmlns:a16="http://schemas.microsoft.com/office/drawing/2014/main" id="{B424C38A-1783-1392-3270-D69766AE899D}"/>
                </a:ext>
              </a:extLst>
            </p:cNvPr>
            <p:cNvSpPr/>
            <p:nvPr/>
          </p:nvSpPr>
          <p:spPr>
            <a:xfrm>
              <a:off x="2965525" y="3316025"/>
              <a:ext cx="963850" cy="680450"/>
            </a:xfrm>
            <a:custGeom>
              <a:avLst/>
              <a:gdLst/>
              <a:ahLst/>
              <a:cxnLst/>
              <a:rect l="l" t="t" r="r" b="b"/>
              <a:pathLst>
                <a:path w="38554" h="27218" extrusionOk="0">
                  <a:moveTo>
                    <a:pt x="12717" y="0"/>
                  </a:moveTo>
                  <a:lnTo>
                    <a:pt x="1" y="5096"/>
                  </a:lnTo>
                  <a:cubicBezTo>
                    <a:pt x="2406" y="9656"/>
                    <a:pt x="6335" y="13228"/>
                    <a:pt x="11110" y="15192"/>
                  </a:cubicBezTo>
                  <a:lnTo>
                    <a:pt x="18432" y="18193"/>
                  </a:lnTo>
                  <a:cubicBezTo>
                    <a:pt x="20515" y="19038"/>
                    <a:pt x="22504" y="20086"/>
                    <a:pt x="24385" y="21312"/>
                  </a:cubicBezTo>
                  <a:lnTo>
                    <a:pt x="33517" y="27218"/>
                  </a:lnTo>
                  <a:lnTo>
                    <a:pt x="38553" y="22098"/>
                  </a:lnTo>
                  <a:lnTo>
                    <a:pt x="31052" y="14085"/>
                  </a:lnTo>
                  <a:cubicBezTo>
                    <a:pt x="28540" y="11406"/>
                    <a:pt x="25742" y="8989"/>
                    <a:pt x="22718" y="6894"/>
                  </a:cubicBezTo>
                  <a:lnTo>
                    <a:pt x="127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02;p59">
              <a:extLst>
                <a:ext uri="{FF2B5EF4-FFF2-40B4-BE49-F238E27FC236}">
                  <a16:creationId xmlns:a16="http://schemas.microsoft.com/office/drawing/2014/main" id="{1E6C7C37-6092-69E5-6D5C-CE2A5F182280}"/>
                </a:ext>
              </a:extLst>
            </p:cNvPr>
            <p:cNvSpPr/>
            <p:nvPr/>
          </p:nvSpPr>
          <p:spPr>
            <a:xfrm>
              <a:off x="2609850" y="2444750"/>
              <a:ext cx="274450" cy="287875"/>
            </a:xfrm>
            <a:custGeom>
              <a:avLst/>
              <a:gdLst/>
              <a:ahLst/>
              <a:cxnLst/>
              <a:rect l="l" t="t" r="r" b="b"/>
              <a:pathLst>
                <a:path w="10978" h="11515" extrusionOk="0">
                  <a:moveTo>
                    <a:pt x="6864" y="0"/>
                  </a:moveTo>
                  <a:cubicBezTo>
                    <a:pt x="6357" y="0"/>
                    <a:pt x="5827" y="77"/>
                    <a:pt x="5286" y="263"/>
                  </a:cubicBezTo>
                  <a:cubicBezTo>
                    <a:pt x="2286" y="1299"/>
                    <a:pt x="0" y="9836"/>
                    <a:pt x="7334" y="11515"/>
                  </a:cubicBezTo>
                  <a:cubicBezTo>
                    <a:pt x="7334" y="11265"/>
                    <a:pt x="10978" y="1585"/>
                    <a:pt x="10978" y="1585"/>
                  </a:cubicBezTo>
                  <a:cubicBezTo>
                    <a:pt x="10978" y="1585"/>
                    <a:pt x="9169" y="0"/>
                    <a:pt x="68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03;p59">
              <a:extLst>
                <a:ext uri="{FF2B5EF4-FFF2-40B4-BE49-F238E27FC236}">
                  <a16:creationId xmlns:a16="http://schemas.microsoft.com/office/drawing/2014/main" id="{D026B79E-3AF9-AF22-F424-A597C3B1D254}"/>
                </a:ext>
              </a:extLst>
            </p:cNvPr>
            <p:cNvSpPr/>
            <p:nvPr/>
          </p:nvSpPr>
          <p:spPr>
            <a:xfrm>
              <a:off x="2619075" y="2397150"/>
              <a:ext cx="153000" cy="205100"/>
            </a:xfrm>
            <a:custGeom>
              <a:avLst/>
              <a:gdLst/>
              <a:ahLst/>
              <a:cxnLst/>
              <a:rect l="l" t="t" r="r" b="b"/>
              <a:pathLst>
                <a:path w="6120" h="8204" extrusionOk="0">
                  <a:moveTo>
                    <a:pt x="3084" y="1"/>
                  </a:moveTo>
                  <a:cubicBezTo>
                    <a:pt x="1393" y="1"/>
                    <a:pt x="24" y="1822"/>
                    <a:pt x="12" y="4084"/>
                  </a:cubicBezTo>
                  <a:cubicBezTo>
                    <a:pt x="0" y="6358"/>
                    <a:pt x="1357" y="8192"/>
                    <a:pt x="3048" y="8204"/>
                  </a:cubicBezTo>
                  <a:cubicBezTo>
                    <a:pt x="4727" y="8204"/>
                    <a:pt x="6096" y="6382"/>
                    <a:pt x="6108" y="4120"/>
                  </a:cubicBezTo>
                  <a:cubicBezTo>
                    <a:pt x="6120" y="1858"/>
                    <a:pt x="4763" y="12"/>
                    <a:pt x="30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04;p59">
              <a:extLst>
                <a:ext uri="{FF2B5EF4-FFF2-40B4-BE49-F238E27FC236}">
                  <a16:creationId xmlns:a16="http://schemas.microsoft.com/office/drawing/2014/main" id="{C38F4DBD-8683-821D-9136-C357B23F6C1C}"/>
                </a:ext>
              </a:extLst>
            </p:cNvPr>
            <p:cNvSpPr/>
            <p:nvPr/>
          </p:nvSpPr>
          <p:spPr>
            <a:xfrm>
              <a:off x="2719075" y="2462375"/>
              <a:ext cx="297675" cy="390800"/>
            </a:xfrm>
            <a:custGeom>
              <a:avLst/>
              <a:gdLst/>
              <a:ahLst/>
              <a:cxnLst/>
              <a:rect l="l" t="t" r="r" b="b"/>
              <a:pathLst>
                <a:path w="11907" h="15632" extrusionOk="0">
                  <a:moveTo>
                    <a:pt x="5098" y="0"/>
                  </a:moveTo>
                  <a:cubicBezTo>
                    <a:pt x="4659" y="0"/>
                    <a:pt x="4201" y="69"/>
                    <a:pt x="3727" y="213"/>
                  </a:cubicBezTo>
                  <a:cubicBezTo>
                    <a:pt x="3061" y="416"/>
                    <a:pt x="1763" y="1416"/>
                    <a:pt x="1239" y="1999"/>
                  </a:cubicBezTo>
                  <a:cubicBezTo>
                    <a:pt x="1" y="3380"/>
                    <a:pt x="417" y="5928"/>
                    <a:pt x="953" y="7774"/>
                  </a:cubicBezTo>
                  <a:lnTo>
                    <a:pt x="1691" y="9405"/>
                  </a:lnTo>
                  <a:lnTo>
                    <a:pt x="4132" y="15632"/>
                  </a:lnTo>
                  <a:cubicBezTo>
                    <a:pt x="6168" y="15001"/>
                    <a:pt x="8204" y="14394"/>
                    <a:pt x="10264" y="13810"/>
                  </a:cubicBezTo>
                  <a:lnTo>
                    <a:pt x="8883" y="9798"/>
                  </a:lnTo>
                  <a:cubicBezTo>
                    <a:pt x="11907" y="7190"/>
                    <a:pt x="9895" y="3916"/>
                    <a:pt x="8978" y="2428"/>
                  </a:cubicBezTo>
                  <a:cubicBezTo>
                    <a:pt x="8035" y="907"/>
                    <a:pt x="6691" y="0"/>
                    <a:pt x="5098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05;p59">
              <a:extLst>
                <a:ext uri="{FF2B5EF4-FFF2-40B4-BE49-F238E27FC236}">
                  <a16:creationId xmlns:a16="http://schemas.microsoft.com/office/drawing/2014/main" id="{226C9180-3D15-0350-99AB-5A88A10360FF}"/>
                </a:ext>
              </a:extLst>
            </p:cNvPr>
            <p:cNvSpPr/>
            <p:nvPr/>
          </p:nvSpPr>
          <p:spPr>
            <a:xfrm>
              <a:off x="2858075" y="2707300"/>
              <a:ext cx="104200" cy="64425"/>
            </a:xfrm>
            <a:custGeom>
              <a:avLst/>
              <a:gdLst/>
              <a:ahLst/>
              <a:cxnLst/>
              <a:rect l="l" t="t" r="r" b="b"/>
              <a:pathLst>
                <a:path w="4168" h="2577" extrusionOk="0">
                  <a:moveTo>
                    <a:pt x="3323" y="1"/>
                  </a:moveTo>
                  <a:cubicBezTo>
                    <a:pt x="3323" y="1"/>
                    <a:pt x="2577" y="738"/>
                    <a:pt x="1045" y="738"/>
                  </a:cubicBezTo>
                  <a:cubicBezTo>
                    <a:pt x="731" y="738"/>
                    <a:pt x="382" y="707"/>
                    <a:pt x="1" y="632"/>
                  </a:cubicBezTo>
                  <a:lnTo>
                    <a:pt x="1" y="632"/>
                  </a:lnTo>
                  <a:cubicBezTo>
                    <a:pt x="1" y="632"/>
                    <a:pt x="1431" y="2576"/>
                    <a:pt x="3437" y="2576"/>
                  </a:cubicBezTo>
                  <a:cubicBezTo>
                    <a:pt x="3673" y="2576"/>
                    <a:pt x="3917" y="2549"/>
                    <a:pt x="4168" y="2489"/>
                  </a:cubicBezTo>
                  <a:lnTo>
                    <a:pt x="3323" y="1"/>
                  </a:ln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06;p59">
              <a:extLst>
                <a:ext uri="{FF2B5EF4-FFF2-40B4-BE49-F238E27FC236}">
                  <a16:creationId xmlns:a16="http://schemas.microsoft.com/office/drawing/2014/main" id="{1B9B1818-C136-A0E4-465B-6A5E0E4A660E}"/>
                </a:ext>
              </a:extLst>
            </p:cNvPr>
            <p:cNvSpPr/>
            <p:nvPr/>
          </p:nvSpPr>
          <p:spPr>
            <a:xfrm>
              <a:off x="2709850" y="2622925"/>
              <a:ext cx="40800" cy="43175"/>
            </a:xfrm>
            <a:custGeom>
              <a:avLst/>
              <a:gdLst/>
              <a:ahLst/>
              <a:cxnLst/>
              <a:rect l="l" t="t" r="r" b="b"/>
              <a:pathLst>
                <a:path w="1632" h="1727" extrusionOk="0">
                  <a:moveTo>
                    <a:pt x="664" y="1"/>
                  </a:moveTo>
                  <a:cubicBezTo>
                    <a:pt x="592" y="1"/>
                    <a:pt x="521" y="14"/>
                    <a:pt x="453" y="42"/>
                  </a:cubicBezTo>
                  <a:cubicBezTo>
                    <a:pt x="120" y="197"/>
                    <a:pt x="1" y="685"/>
                    <a:pt x="203" y="1137"/>
                  </a:cubicBezTo>
                  <a:cubicBezTo>
                    <a:pt x="356" y="1501"/>
                    <a:pt x="671" y="1726"/>
                    <a:pt x="968" y="1726"/>
                  </a:cubicBezTo>
                  <a:cubicBezTo>
                    <a:pt x="1040" y="1726"/>
                    <a:pt x="1112" y="1713"/>
                    <a:pt x="1179" y="1685"/>
                  </a:cubicBezTo>
                  <a:cubicBezTo>
                    <a:pt x="1525" y="1530"/>
                    <a:pt x="1632" y="1042"/>
                    <a:pt x="1441" y="590"/>
                  </a:cubicBezTo>
                  <a:cubicBezTo>
                    <a:pt x="1278" y="226"/>
                    <a:pt x="962" y="1"/>
                    <a:pt x="664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07;p59">
              <a:extLst>
                <a:ext uri="{FF2B5EF4-FFF2-40B4-BE49-F238E27FC236}">
                  <a16:creationId xmlns:a16="http://schemas.microsoft.com/office/drawing/2014/main" id="{1047F52F-8885-E3C7-5193-3B821CBD9DF8}"/>
                </a:ext>
              </a:extLst>
            </p:cNvPr>
            <p:cNvSpPr/>
            <p:nvPr/>
          </p:nvSpPr>
          <p:spPr>
            <a:xfrm>
              <a:off x="2725025" y="2642425"/>
              <a:ext cx="5975" cy="5975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20" y="0"/>
                  </a:moveTo>
                  <a:cubicBezTo>
                    <a:pt x="60" y="0"/>
                    <a:pt x="1" y="60"/>
                    <a:pt x="1" y="119"/>
                  </a:cubicBezTo>
                  <a:cubicBezTo>
                    <a:pt x="1" y="179"/>
                    <a:pt x="60" y="238"/>
                    <a:pt x="120" y="238"/>
                  </a:cubicBezTo>
                  <a:cubicBezTo>
                    <a:pt x="179" y="238"/>
                    <a:pt x="239" y="179"/>
                    <a:pt x="239" y="119"/>
                  </a:cubicBezTo>
                  <a:cubicBezTo>
                    <a:pt x="239" y="60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08;p59">
              <a:extLst>
                <a:ext uri="{FF2B5EF4-FFF2-40B4-BE49-F238E27FC236}">
                  <a16:creationId xmlns:a16="http://schemas.microsoft.com/office/drawing/2014/main" id="{44B38870-C7A8-C5E8-988D-697F3F76829F}"/>
                </a:ext>
              </a:extLst>
            </p:cNvPr>
            <p:cNvSpPr/>
            <p:nvPr/>
          </p:nvSpPr>
          <p:spPr>
            <a:xfrm>
              <a:off x="2709850" y="2622925"/>
              <a:ext cx="40800" cy="43175"/>
            </a:xfrm>
            <a:custGeom>
              <a:avLst/>
              <a:gdLst/>
              <a:ahLst/>
              <a:cxnLst/>
              <a:rect l="l" t="t" r="r" b="b"/>
              <a:pathLst>
                <a:path w="1632" h="1727" extrusionOk="0">
                  <a:moveTo>
                    <a:pt x="664" y="1"/>
                  </a:moveTo>
                  <a:cubicBezTo>
                    <a:pt x="592" y="1"/>
                    <a:pt x="521" y="14"/>
                    <a:pt x="453" y="42"/>
                  </a:cubicBezTo>
                  <a:cubicBezTo>
                    <a:pt x="120" y="197"/>
                    <a:pt x="1" y="685"/>
                    <a:pt x="203" y="1137"/>
                  </a:cubicBezTo>
                  <a:cubicBezTo>
                    <a:pt x="356" y="1501"/>
                    <a:pt x="671" y="1726"/>
                    <a:pt x="968" y="1726"/>
                  </a:cubicBezTo>
                  <a:cubicBezTo>
                    <a:pt x="1040" y="1726"/>
                    <a:pt x="1112" y="1713"/>
                    <a:pt x="1179" y="1685"/>
                  </a:cubicBezTo>
                  <a:cubicBezTo>
                    <a:pt x="1525" y="1530"/>
                    <a:pt x="1632" y="1042"/>
                    <a:pt x="1441" y="590"/>
                  </a:cubicBezTo>
                  <a:cubicBezTo>
                    <a:pt x="1278" y="226"/>
                    <a:pt x="962" y="1"/>
                    <a:pt x="664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09;p59">
              <a:extLst>
                <a:ext uri="{FF2B5EF4-FFF2-40B4-BE49-F238E27FC236}">
                  <a16:creationId xmlns:a16="http://schemas.microsoft.com/office/drawing/2014/main" id="{897140F9-BE20-1B9F-0697-4A8206D78AEF}"/>
                </a:ext>
              </a:extLst>
            </p:cNvPr>
            <p:cNvSpPr/>
            <p:nvPr/>
          </p:nvSpPr>
          <p:spPr>
            <a:xfrm>
              <a:off x="2645250" y="2449850"/>
              <a:ext cx="195300" cy="180400"/>
            </a:xfrm>
            <a:custGeom>
              <a:avLst/>
              <a:gdLst/>
              <a:ahLst/>
              <a:cxnLst/>
              <a:rect l="l" t="t" r="r" b="b"/>
              <a:pathLst>
                <a:path w="7812" h="7216" extrusionOk="0">
                  <a:moveTo>
                    <a:pt x="6404" y="0"/>
                  </a:moveTo>
                  <a:cubicBezTo>
                    <a:pt x="6043" y="0"/>
                    <a:pt x="5283" y="295"/>
                    <a:pt x="3739" y="1298"/>
                  </a:cubicBezTo>
                  <a:cubicBezTo>
                    <a:pt x="1" y="3727"/>
                    <a:pt x="3477" y="7215"/>
                    <a:pt x="3477" y="7215"/>
                  </a:cubicBezTo>
                  <a:cubicBezTo>
                    <a:pt x="7811" y="4227"/>
                    <a:pt x="6621" y="595"/>
                    <a:pt x="6621" y="595"/>
                  </a:cubicBezTo>
                  <a:cubicBezTo>
                    <a:pt x="6621" y="595"/>
                    <a:pt x="6916" y="0"/>
                    <a:pt x="6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10;p59">
              <a:extLst>
                <a:ext uri="{FF2B5EF4-FFF2-40B4-BE49-F238E27FC236}">
                  <a16:creationId xmlns:a16="http://schemas.microsoft.com/office/drawing/2014/main" id="{F1AC4B3A-D7C1-0457-1C76-7FA904D8F197}"/>
                </a:ext>
              </a:extLst>
            </p:cNvPr>
            <p:cNvSpPr/>
            <p:nvPr/>
          </p:nvSpPr>
          <p:spPr>
            <a:xfrm>
              <a:off x="2806300" y="2448700"/>
              <a:ext cx="114325" cy="53175"/>
            </a:xfrm>
            <a:custGeom>
              <a:avLst/>
              <a:gdLst/>
              <a:ahLst/>
              <a:cxnLst/>
              <a:rect l="l" t="t" r="r" b="b"/>
              <a:pathLst>
                <a:path w="4573" h="2127" extrusionOk="0">
                  <a:moveTo>
                    <a:pt x="1706" y="0"/>
                  </a:moveTo>
                  <a:cubicBezTo>
                    <a:pt x="1163" y="0"/>
                    <a:pt x="581" y="204"/>
                    <a:pt x="0" y="748"/>
                  </a:cubicBezTo>
                  <a:cubicBezTo>
                    <a:pt x="0" y="748"/>
                    <a:pt x="1903" y="2127"/>
                    <a:pt x="3433" y="2127"/>
                  </a:cubicBezTo>
                  <a:cubicBezTo>
                    <a:pt x="3858" y="2127"/>
                    <a:pt x="4254" y="2020"/>
                    <a:pt x="4572" y="1749"/>
                  </a:cubicBezTo>
                  <a:cubicBezTo>
                    <a:pt x="4572" y="1749"/>
                    <a:pt x="3301" y="0"/>
                    <a:pt x="1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11;p59">
              <a:extLst>
                <a:ext uri="{FF2B5EF4-FFF2-40B4-BE49-F238E27FC236}">
                  <a16:creationId xmlns:a16="http://schemas.microsoft.com/office/drawing/2014/main" id="{611AFC68-4570-953E-62D1-D07D2570DCEF}"/>
                </a:ext>
              </a:extLst>
            </p:cNvPr>
            <p:cNvSpPr/>
            <p:nvPr/>
          </p:nvSpPr>
          <p:spPr>
            <a:xfrm>
              <a:off x="2718250" y="2773375"/>
              <a:ext cx="578000" cy="794275"/>
            </a:xfrm>
            <a:custGeom>
              <a:avLst/>
              <a:gdLst/>
              <a:ahLst/>
              <a:cxnLst/>
              <a:rect l="l" t="t" r="r" b="b"/>
              <a:pathLst>
                <a:path w="23120" h="31771" extrusionOk="0">
                  <a:moveTo>
                    <a:pt x="10333" y="1"/>
                  </a:moveTo>
                  <a:lnTo>
                    <a:pt x="3165" y="2061"/>
                  </a:lnTo>
                  <a:lnTo>
                    <a:pt x="3296" y="3692"/>
                  </a:lnTo>
                  <a:cubicBezTo>
                    <a:pt x="2272" y="4311"/>
                    <a:pt x="1534" y="5311"/>
                    <a:pt x="1236" y="6466"/>
                  </a:cubicBezTo>
                  <a:cubicBezTo>
                    <a:pt x="676" y="8638"/>
                    <a:pt x="1" y="31771"/>
                    <a:pt x="5532" y="31771"/>
                  </a:cubicBezTo>
                  <a:cubicBezTo>
                    <a:pt x="5641" y="31771"/>
                    <a:pt x="5753" y="31761"/>
                    <a:pt x="5868" y="31743"/>
                  </a:cubicBezTo>
                  <a:cubicBezTo>
                    <a:pt x="15667" y="30159"/>
                    <a:pt x="23120" y="23325"/>
                    <a:pt x="22644" y="21099"/>
                  </a:cubicBezTo>
                  <a:lnTo>
                    <a:pt x="15976" y="1144"/>
                  </a:lnTo>
                  <a:cubicBezTo>
                    <a:pt x="15065" y="1070"/>
                    <a:pt x="14408" y="1024"/>
                    <a:pt x="13825" y="1024"/>
                  </a:cubicBezTo>
                  <a:cubicBezTo>
                    <a:pt x="12915" y="1024"/>
                    <a:pt x="12185" y="1135"/>
                    <a:pt x="10952" y="1418"/>
                  </a:cubicBezTo>
                  <a:cubicBezTo>
                    <a:pt x="10951" y="1418"/>
                    <a:pt x="10951" y="1418"/>
                    <a:pt x="10951" y="1418"/>
                  </a:cubicBezTo>
                  <a:cubicBezTo>
                    <a:pt x="10887" y="1418"/>
                    <a:pt x="10333" y="1"/>
                    <a:pt x="10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12;p59">
              <a:extLst>
                <a:ext uri="{FF2B5EF4-FFF2-40B4-BE49-F238E27FC236}">
                  <a16:creationId xmlns:a16="http://schemas.microsoft.com/office/drawing/2014/main" id="{70406C99-ADE2-F4D4-9E5B-906F4D23FAFF}"/>
                </a:ext>
              </a:extLst>
            </p:cNvPr>
            <p:cNvSpPr/>
            <p:nvPr/>
          </p:nvSpPr>
          <p:spPr>
            <a:xfrm>
              <a:off x="3305175" y="2287750"/>
              <a:ext cx="149150" cy="304025"/>
            </a:xfrm>
            <a:custGeom>
              <a:avLst/>
              <a:gdLst/>
              <a:ahLst/>
              <a:cxnLst/>
              <a:rect l="l" t="t" r="r" b="b"/>
              <a:pathLst>
                <a:path w="5966" h="12161" extrusionOk="0">
                  <a:moveTo>
                    <a:pt x="4960" y="0"/>
                  </a:moveTo>
                  <a:cubicBezTo>
                    <a:pt x="4751" y="0"/>
                    <a:pt x="3989" y="2114"/>
                    <a:pt x="3989" y="2114"/>
                  </a:cubicBezTo>
                  <a:cubicBezTo>
                    <a:pt x="3989" y="2114"/>
                    <a:pt x="4370" y="519"/>
                    <a:pt x="4143" y="328"/>
                  </a:cubicBezTo>
                  <a:cubicBezTo>
                    <a:pt x="4136" y="322"/>
                    <a:pt x="4128" y="318"/>
                    <a:pt x="4119" y="318"/>
                  </a:cubicBezTo>
                  <a:cubicBezTo>
                    <a:pt x="3859" y="318"/>
                    <a:pt x="2858" y="3079"/>
                    <a:pt x="2858" y="3079"/>
                  </a:cubicBezTo>
                  <a:cubicBezTo>
                    <a:pt x="2858" y="3079"/>
                    <a:pt x="2607" y="2388"/>
                    <a:pt x="1988" y="2150"/>
                  </a:cubicBezTo>
                  <a:cubicBezTo>
                    <a:pt x="1955" y="2136"/>
                    <a:pt x="1921" y="2130"/>
                    <a:pt x="1887" y="2130"/>
                  </a:cubicBezTo>
                  <a:cubicBezTo>
                    <a:pt x="1751" y="2130"/>
                    <a:pt x="1619" y="2231"/>
                    <a:pt x="1572" y="2317"/>
                  </a:cubicBezTo>
                  <a:cubicBezTo>
                    <a:pt x="2226" y="2876"/>
                    <a:pt x="2226" y="4996"/>
                    <a:pt x="2226" y="4996"/>
                  </a:cubicBezTo>
                  <a:cubicBezTo>
                    <a:pt x="2226" y="4996"/>
                    <a:pt x="1048" y="8484"/>
                    <a:pt x="0" y="11401"/>
                  </a:cubicBezTo>
                  <a:cubicBezTo>
                    <a:pt x="525" y="11871"/>
                    <a:pt x="1098" y="12160"/>
                    <a:pt x="1725" y="12160"/>
                  </a:cubicBezTo>
                  <a:cubicBezTo>
                    <a:pt x="2180" y="12160"/>
                    <a:pt x="2664" y="12008"/>
                    <a:pt x="3179" y="11663"/>
                  </a:cubicBezTo>
                  <a:cubicBezTo>
                    <a:pt x="3620" y="10306"/>
                    <a:pt x="4012" y="8758"/>
                    <a:pt x="4370" y="6972"/>
                  </a:cubicBezTo>
                  <a:lnTo>
                    <a:pt x="4560" y="5650"/>
                  </a:lnTo>
                  <a:cubicBezTo>
                    <a:pt x="4560" y="5650"/>
                    <a:pt x="5965" y="1924"/>
                    <a:pt x="5941" y="1626"/>
                  </a:cubicBezTo>
                  <a:cubicBezTo>
                    <a:pt x="5939" y="1596"/>
                    <a:pt x="5929" y="1583"/>
                    <a:pt x="5914" y="1583"/>
                  </a:cubicBezTo>
                  <a:cubicBezTo>
                    <a:pt x="5776" y="1583"/>
                    <a:pt x="5179" y="2650"/>
                    <a:pt x="5179" y="2650"/>
                  </a:cubicBezTo>
                  <a:cubicBezTo>
                    <a:pt x="5179" y="2650"/>
                    <a:pt x="5632" y="1269"/>
                    <a:pt x="5572" y="805"/>
                  </a:cubicBezTo>
                  <a:cubicBezTo>
                    <a:pt x="5568" y="769"/>
                    <a:pt x="5555" y="753"/>
                    <a:pt x="5535" y="753"/>
                  </a:cubicBezTo>
                  <a:cubicBezTo>
                    <a:pt x="5352" y="753"/>
                    <a:pt x="4584" y="2162"/>
                    <a:pt x="4584" y="2162"/>
                  </a:cubicBezTo>
                  <a:cubicBezTo>
                    <a:pt x="4989" y="19"/>
                    <a:pt x="5060" y="126"/>
                    <a:pt x="4989" y="19"/>
                  </a:cubicBezTo>
                  <a:cubicBezTo>
                    <a:pt x="4981" y="6"/>
                    <a:pt x="4971" y="0"/>
                    <a:pt x="4960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13;p59">
              <a:extLst>
                <a:ext uri="{FF2B5EF4-FFF2-40B4-BE49-F238E27FC236}">
                  <a16:creationId xmlns:a16="http://schemas.microsoft.com/office/drawing/2014/main" id="{1A402DED-9210-C9E4-44EF-C3149EE41A1E}"/>
                </a:ext>
              </a:extLst>
            </p:cNvPr>
            <p:cNvSpPr/>
            <p:nvPr/>
          </p:nvSpPr>
          <p:spPr>
            <a:xfrm>
              <a:off x="2908100" y="2425425"/>
              <a:ext cx="520625" cy="675400"/>
            </a:xfrm>
            <a:custGeom>
              <a:avLst/>
              <a:gdLst/>
              <a:ahLst/>
              <a:cxnLst/>
              <a:rect l="l" t="t" r="r" b="b"/>
              <a:pathLst>
                <a:path w="20825" h="27016" extrusionOk="0">
                  <a:moveTo>
                    <a:pt x="17264" y="1"/>
                  </a:moveTo>
                  <a:cubicBezTo>
                    <a:pt x="16466" y="2870"/>
                    <a:pt x="14978" y="5989"/>
                    <a:pt x="12240" y="8442"/>
                  </a:cubicBezTo>
                  <a:cubicBezTo>
                    <a:pt x="9668" y="10752"/>
                    <a:pt x="5917" y="13419"/>
                    <a:pt x="3155" y="15336"/>
                  </a:cubicBezTo>
                  <a:cubicBezTo>
                    <a:pt x="0" y="16907"/>
                    <a:pt x="1584" y="24873"/>
                    <a:pt x="3072" y="27016"/>
                  </a:cubicBezTo>
                  <a:cubicBezTo>
                    <a:pt x="5751" y="24313"/>
                    <a:pt x="14347" y="15229"/>
                    <a:pt x="15978" y="13455"/>
                  </a:cubicBezTo>
                  <a:cubicBezTo>
                    <a:pt x="19038" y="10109"/>
                    <a:pt x="20407" y="5299"/>
                    <a:pt x="20824" y="596"/>
                  </a:cubicBezTo>
                  <a:cubicBezTo>
                    <a:pt x="19633" y="405"/>
                    <a:pt x="18455" y="203"/>
                    <a:pt x="17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14;p59">
              <a:extLst>
                <a:ext uri="{FF2B5EF4-FFF2-40B4-BE49-F238E27FC236}">
                  <a16:creationId xmlns:a16="http://schemas.microsoft.com/office/drawing/2014/main" id="{C4F6172B-0D4B-83B1-E6B1-338176F13A60}"/>
                </a:ext>
              </a:extLst>
            </p:cNvPr>
            <p:cNvSpPr/>
            <p:nvPr/>
          </p:nvSpPr>
          <p:spPr>
            <a:xfrm>
              <a:off x="3806725" y="2987100"/>
              <a:ext cx="347675" cy="332200"/>
            </a:xfrm>
            <a:custGeom>
              <a:avLst/>
              <a:gdLst/>
              <a:ahLst/>
              <a:cxnLst/>
              <a:rect l="l" t="t" r="r" b="b"/>
              <a:pathLst>
                <a:path w="13907" h="13288" extrusionOk="0">
                  <a:moveTo>
                    <a:pt x="1762" y="1"/>
                  </a:moveTo>
                  <a:lnTo>
                    <a:pt x="0" y="1727"/>
                  </a:lnTo>
                  <a:lnTo>
                    <a:pt x="11787" y="13288"/>
                  </a:lnTo>
                  <a:lnTo>
                    <a:pt x="13907" y="12859"/>
                  </a:lnTo>
                  <a:lnTo>
                    <a:pt x="1762" y="1"/>
                  </a:lnTo>
                  <a:close/>
                </a:path>
              </a:pathLst>
            </a:custGeom>
            <a:solidFill>
              <a:srgbClr val="DC3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15;p59">
              <a:extLst>
                <a:ext uri="{FF2B5EF4-FFF2-40B4-BE49-F238E27FC236}">
                  <a16:creationId xmlns:a16="http://schemas.microsoft.com/office/drawing/2014/main" id="{86DBFF66-9122-43FE-B9AA-8DC76C090EB0}"/>
                </a:ext>
              </a:extLst>
            </p:cNvPr>
            <p:cNvSpPr/>
            <p:nvPr/>
          </p:nvSpPr>
          <p:spPr>
            <a:xfrm>
              <a:off x="3757900" y="3023425"/>
              <a:ext cx="355125" cy="312550"/>
            </a:xfrm>
            <a:custGeom>
              <a:avLst/>
              <a:gdLst/>
              <a:ahLst/>
              <a:cxnLst/>
              <a:rect l="l" t="t" r="r" b="b"/>
              <a:pathLst>
                <a:path w="14205" h="12502" extrusionOk="0">
                  <a:moveTo>
                    <a:pt x="2239" y="0"/>
                  </a:moveTo>
                  <a:lnTo>
                    <a:pt x="0" y="2203"/>
                  </a:lnTo>
                  <a:lnTo>
                    <a:pt x="10502" y="12502"/>
                  </a:lnTo>
                  <a:lnTo>
                    <a:pt x="14205" y="11740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E77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16;p59">
              <a:extLst>
                <a:ext uri="{FF2B5EF4-FFF2-40B4-BE49-F238E27FC236}">
                  <a16:creationId xmlns:a16="http://schemas.microsoft.com/office/drawing/2014/main" id="{56EBB567-5BC6-54A8-2421-6329545219FB}"/>
                </a:ext>
              </a:extLst>
            </p:cNvPr>
            <p:cNvSpPr/>
            <p:nvPr/>
          </p:nvSpPr>
          <p:spPr>
            <a:xfrm>
              <a:off x="3708775" y="3071650"/>
              <a:ext cx="323000" cy="293500"/>
            </a:xfrm>
            <a:custGeom>
              <a:avLst/>
              <a:gdLst/>
              <a:ahLst/>
              <a:cxnLst/>
              <a:rect l="l" t="t" r="r" b="b"/>
              <a:pathLst>
                <a:path w="12920" h="11740" extrusionOk="0">
                  <a:moveTo>
                    <a:pt x="2239" y="0"/>
                  </a:moveTo>
                  <a:lnTo>
                    <a:pt x="1" y="2203"/>
                  </a:lnTo>
                  <a:lnTo>
                    <a:pt x="9716" y="11740"/>
                  </a:lnTo>
                  <a:lnTo>
                    <a:pt x="9812" y="11120"/>
                  </a:lnTo>
                  <a:lnTo>
                    <a:pt x="12919" y="10478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E6D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17;p59">
              <a:extLst>
                <a:ext uri="{FF2B5EF4-FFF2-40B4-BE49-F238E27FC236}">
                  <a16:creationId xmlns:a16="http://schemas.microsoft.com/office/drawing/2014/main" id="{2E9B573B-AE84-8FFF-2732-A3BA0F113D1E}"/>
                </a:ext>
              </a:extLst>
            </p:cNvPr>
            <p:cNvSpPr/>
            <p:nvPr/>
          </p:nvSpPr>
          <p:spPr>
            <a:xfrm>
              <a:off x="3659675" y="3119850"/>
              <a:ext cx="293800" cy="328950"/>
            </a:xfrm>
            <a:custGeom>
              <a:avLst/>
              <a:gdLst/>
              <a:ahLst/>
              <a:cxnLst/>
              <a:rect l="l" t="t" r="r" b="b"/>
              <a:pathLst>
                <a:path w="11752" h="13158" extrusionOk="0">
                  <a:moveTo>
                    <a:pt x="2239" y="1"/>
                  </a:moveTo>
                  <a:lnTo>
                    <a:pt x="0" y="2192"/>
                  </a:lnTo>
                  <a:lnTo>
                    <a:pt x="11168" y="13157"/>
                  </a:lnTo>
                  <a:lnTo>
                    <a:pt x="11752" y="933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4B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18;p59">
              <a:extLst>
                <a:ext uri="{FF2B5EF4-FFF2-40B4-BE49-F238E27FC236}">
                  <a16:creationId xmlns:a16="http://schemas.microsoft.com/office/drawing/2014/main" id="{7E8A3EB1-ED24-690A-3E7D-8DE65C81D454}"/>
                </a:ext>
              </a:extLst>
            </p:cNvPr>
            <p:cNvSpPr/>
            <p:nvPr/>
          </p:nvSpPr>
          <p:spPr>
            <a:xfrm>
              <a:off x="3610850" y="3168075"/>
              <a:ext cx="329825" cy="364350"/>
            </a:xfrm>
            <a:custGeom>
              <a:avLst/>
              <a:gdLst/>
              <a:ahLst/>
              <a:cxnLst/>
              <a:rect l="l" t="t" r="r" b="b"/>
              <a:pathLst>
                <a:path w="13193" h="14574" extrusionOk="0">
                  <a:moveTo>
                    <a:pt x="2239" y="1"/>
                  </a:moveTo>
                  <a:lnTo>
                    <a:pt x="1" y="2191"/>
                  </a:lnTo>
                  <a:lnTo>
                    <a:pt x="12609" y="14574"/>
                  </a:lnTo>
                  <a:lnTo>
                    <a:pt x="13193" y="10752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569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19;p59">
              <a:extLst>
                <a:ext uri="{FF2B5EF4-FFF2-40B4-BE49-F238E27FC236}">
                  <a16:creationId xmlns:a16="http://schemas.microsoft.com/office/drawing/2014/main" id="{912834CB-3FD0-30D3-F63C-ECF1115573F8}"/>
                </a:ext>
              </a:extLst>
            </p:cNvPr>
            <p:cNvSpPr/>
            <p:nvPr/>
          </p:nvSpPr>
          <p:spPr>
            <a:xfrm>
              <a:off x="3577225" y="3216300"/>
              <a:ext cx="350650" cy="336675"/>
            </a:xfrm>
            <a:custGeom>
              <a:avLst/>
              <a:gdLst/>
              <a:ahLst/>
              <a:cxnLst/>
              <a:rect l="l" t="t" r="r" b="b"/>
              <a:pathLst>
                <a:path w="14026" h="13467" extrusionOk="0">
                  <a:moveTo>
                    <a:pt x="1620" y="0"/>
                  </a:moveTo>
                  <a:lnTo>
                    <a:pt x="0" y="1584"/>
                  </a:lnTo>
                  <a:lnTo>
                    <a:pt x="13752" y="13466"/>
                  </a:lnTo>
                  <a:lnTo>
                    <a:pt x="13847" y="13383"/>
                  </a:lnTo>
                  <a:lnTo>
                    <a:pt x="14026" y="12181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813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20;p59">
              <a:extLst>
                <a:ext uri="{FF2B5EF4-FFF2-40B4-BE49-F238E27FC236}">
                  <a16:creationId xmlns:a16="http://schemas.microsoft.com/office/drawing/2014/main" id="{0E05E1D3-27E7-60E7-C8EC-9A1BB4921618}"/>
                </a:ext>
              </a:extLst>
            </p:cNvPr>
            <p:cNvSpPr/>
            <p:nvPr/>
          </p:nvSpPr>
          <p:spPr>
            <a:xfrm>
              <a:off x="3197400" y="2950450"/>
              <a:ext cx="693275" cy="712050"/>
            </a:xfrm>
            <a:custGeom>
              <a:avLst/>
              <a:gdLst/>
              <a:ahLst/>
              <a:cxnLst/>
              <a:rect l="l" t="t" r="r" b="b"/>
              <a:pathLst>
                <a:path w="27731" h="28482" extrusionOk="0">
                  <a:moveTo>
                    <a:pt x="27349" y="1"/>
                  </a:moveTo>
                  <a:cubicBezTo>
                    <a:pt x="27258" y="1"/>
                    <a:pt x="27166" y="36"/>
                    <a:pt x="27100" y="109"/>
                  </a:cubicBezTo>
                  <a:lnTo>
                    <a:pt x="144" y="27898"/>
                  </a:lnTo>
                  <a:cubicBezTo>
                    <a:pt x="1" y="28029"/>
                    <a:pt x="13" y="28256"/>
                    <a:pt x="144" y="28387"/>
                  </a:cubicBezTo>
                  <a:cubicBezTo>
                    <a:pt x="215" y="28446"/>
                    <a:pt x="299" y="28482"/>
                    <a:pt x="382" y="28482"/>
                  </a:cubicBezTo>
                  <a:cubicBezTo>
                    <a:pt x="477" y="28482"/>
                    <a:pt x="572" y="28446"/>
                    <a:pt x="632" y="28375"/>
                  </a:cubicBezTo>
                  <a:lnTo>
                    <a:pt x="27600" y="586"/>
                  </a:lnTo>
                  <a:cubicBezTo>
                    <a:pt x="27731" y="455"/>
                    <a:pt x="27731" y="228"/>
                    <a:pt x="27588" y="97"/>
                  </a:cubicBezTo>
                  <a:cubicBezTo>
                    <a:pt x="27524" y="33"/>
                    <a:pt x="27437" y="1"/>
                    <a:pt x="27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21;p59">
              <a:extLst>
                <a:ext uri="{FF2B5EF4-FFF2-40B4-BE49-F238E27FC236}">
                  <a16:creationId xmlns:a16="http://schemas.microsoft.com/office/drawing/2014/main" id="{4D14B292-0880-7ACA-890E-8A0CC072975A}"/>
                </a:ext>
              </a:extLst>
            </p:cNvPr>
            <p:cNvSpPr/>
            <p:nvPr/>
          </p:nvSpPr>
          <p:spPr>
            <a:xfrm>
              <a:off x="3063475" y="3408000"/>
              <a:ext cx="284875" cy="211400"/>
            </a:xfrm>
            <a:custGeom>
              <a:avLst/>
              <a:gdLst/>
              <a:ahLst/>
              <a:cxnLst/>
              <a:rect l="l" t="t" r="r" b="b"/>
              <a:pathLst>
                <a:path w="11395" h="8456" extrusionOk="0">
                  <a:moveTo>
                    <a:pt x="1596" y="0"/>
                  </a:moveTo>
                  <a:cubicBezTo>
                    <a:pt x="560" y="643"/>
                    <a:pt x="0" y="1572"/>
                    <a:pt x="441" y="2989"/>
                  </a:cubicBezTo>
                  <a:cubicBezTo>
                    <a:pt x="1619" y="3774"/>
                    <a:pt x="3001" y="4608"/>
                    <a:pt x="4608" y="5441"/>
                  </a:cubicBezTo>
                  <a:lnTo>
                    <a:pt x="5822" y="6001"/>
                  </a:lnTo>
                  <a:cubicBezTo>
                    <a:pt x="5822" y="6001"/>
                    <a:pt x="9001" y="8394"/>
                    <a:pt x="9287" y="8453"/>
                  </a:cubicBezTo>
                  <a:cubicBezTo>
                    <a:pt x="9295" y="8455"/>
                    <a:pt x="9302" y="8456"/>
                    <a:pt x="9308" y="8456"/>
                  </a:cubicBezTo>
                  <a:cubicBezTo>
                    <a:pt x="9529" y="8456"/>
                    <a:pt x="8525" y="7430"/>
                    <a:pt x="8525" y="7430"/>
                  </a:cubicBezTo>
                  <a:lnTo>
                    <a:pt x="8525" y="7430"/>
                  </a:lnTo>
                  <a:cubicBezTo>
                    <a:pt x="8525" y="7430"/>
                    <a:pt x="9728" y="8263"/>
                    <a:pt x="10180" y="8334"/>
                  </a:cubicBezTo>
                  <a:cubicBezTo>
                    <a:pt x="10188" y="8336"/>
                    <a:pt x="10195" y="8336"/>
                    <a:pt x="10201" y="8336"/>
                  </a:cubicBezTo>
                  <a:cubicBezTo>
                    <a:pt x="10491" y="8336"/>
                    <a:pt x="9156" y="7013"/>
                    <a:pt x="9156" y="7013"/>
                  </a:cubicBezTo>
                  <a:lnTo>
                    <a:pt x="9156" y="7013"/>
                  </a:lnTo>
                  <a:cubicBezTo>
                    <a:pt x="10833" y="7867"/>
                    <a:pt x="10981" y="8009"/>
                    <a:pt x="11059" y="8009"/>
                  </a:cubicBezTo>
                  <a:cubicBezTo>
                    <a:pt x="11072" y="8009"/>
                    <a:pt x="11082" y="8006"/>
                    <a:pt x="11097" y="8001"/>
                  </a:cubicBezTo>
                  <a:cubicBezTo>
                    <a:pt x="11394" y="7930"/>
                    <a:pt x="9383" y="6454"/>
                    <a:pt x="9382" y="6453"/>
                  </a:cubicBezTo>
                  <a:lnTo>
                    <a:pt x="9382" y="6453"/>
                  </a:lnTo>
                  <a:cubicBezTo>
                    <a:pt x="9383" y="6453"/>
                    <a:pt x="10550" y="7130"/>
                    <a:pt x="10952" y="7130"/>
                  </a:cubicBezTo>
                  <a:cubicBezTo>
                    <a:pt x="10993" y="7130"/>
                    <a:pt x="11026" y="7123"/>
                    <a:pt x="11049" y="7108"/>
                  </a:cubicBezTo>
                  <a:cubicBezTo>
                    <a:pt x="11299" y="6941"/>
                    <a:pt x="8775" y="5096"/>
                    <a:pt x="8775" y="5096"/>
                  </a:cubicBezTo>
                  <a:cubicBezTo>
                    <a:pt x="8775" y="5096"/>
                    <a:pt x="9501" y="5048"/>
                    <a:pt x="9906" y="4513"/>
                  </a:cubicBezTo>
                  <a:cubicBezTo>
                    <a:pt x="10013" y="4382"/>
                    <a:pt x="9954" y="4167"/>
                    <a:pt x="9870" y="4072"/>
                  </a:cubicBezTo>
                  <a:cubicBezTo>
                    <a:pt x="9666" y="4206"/>
                    <a:pt x="9357" y="4254"/>
                    <a:pt x="9020" y="4254"/>
                  </a:cubicBezTo>
                  <a:cubicBezTo>
                    <a:pt x="8159" y="4254"/>
                    <a:pt x="7108" y="3941"/>
                    <a:pt x="7108" y="3941"/>
                  </a:cubicBezTo>
                  <a:cubicBezTo>
                    <a:pt x="7108" y="3941"/>
                    <a:pt x="4096" y="1834"/>
                    <a:pt x="1596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22;p59">
              <a:extLst>
                <a:ext uri="{FF2B5EF4-FFF2-40B4-BE49-F238E27FC236}">
                  <a16:creationId xmlns:a16="http://schemas.microsoft.com/office/drawing/2014/main" id="{6182B615-9E0C-FD28-17E8-B6033D20EC6F}"/>
                </a:ext>
              </a:extLst>
            </p:cNvPr>
            <p:cNvSpPr/>
            <p:nvPr/>
          </p:nvSpPr>
          <p:spPr>
            <a:xfrm>
              <a:off x="2801825" y="3082950"/>
              <a:ext cx="374475" cy="448600"/>
            </a:xfrm>
            <a:custGeom>
              <a:avLst/>
              <a:gdLst/>
              <a:ahLst/>
              <a:cxnLst/>
              <a:rect l="l" t="t" r="r" b="b"/>
              <a:pathLst>
                <a:path w="14979" h="17944" extrusionOk="0">
                  <a:moveTo>
                    <a:pt x="6406" y="0"/>
                  </a:moveTo>
                  <a:cubicBezTo>
                    <a:pt x="4346" y="1167"/>
                    <a:pt x="2275" y="2286"/>
                    <a:pt x="370" y="3727"/>
                  </a:cubicBezTo>
                  <a:cubicBezTo>
                    <a:pt x="239" y="3822"/>
                    <a:pt x="120" y="3918"/>
                    <a:pt x="1" y="4013"/>
                  </a:cubicBezTo>
                  <a:cubicBezTo>
                    <a:pt x="1453" y="7454"/>
                    <a:pt x="3299" y="11264"/>
                    <a:pt x="3739" y="12097"/>
                  </a:cubicBezTo>
                  <a:cubicBezTo>
                    <a:pt x="5835" y="16133"/>
                    <a:pt x="9418" y="16645"/>
                    <a:pt x="13193" y="17943"/>
                  </a:cubicBezTo>
                  <a:cubicBezTo>
                    <a:pt x="13788" y="16895"/>
                    <a:pt x="14383" y="15848"/>
                    <a:pt x="14979" y="14800"/>
                  </a:cubicBezTo>
                  <a:cubicBezTo>
                    <a:pt x="12550" y="13074"/>
                    <a:pt x="10133" y="10609"/>
                    <a:pt x="8764" y="7192"/>
                  </a:cubicBezTo>
                  <a:cubicBezTo>
                    <a:pt x="7918" y="5096"/>
                    <a:pt x="7109" y="2477"/>
                    <a:pt x="6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23;p59">
              <a:extLst>
                <a:ext uri="{FF2B5EF4-FFF2-40B4-BE49-F238E27FC236}">
                  <a16:creationId xmlns:a16="http://schemas.microsoft.com/office/drawing/2014/main" id="{2D685140-3735-B999-FB7F-E2A2741E7890}"/>
                </a:ext>
              </a:extLst>
            </p:cNvPr>
            <p:cNvSpPr/>
            <p:nvPr/>
          </p:nvSpPr>
          <p:spPr>
            <a:xfrm>
              <a:off x="2766400" y="3159450"/>
              <a:ext cx="370600" cy="376550"/>
            </a:xfrm>
            <a:custGeom>
              <a:avLst/>
              <a:gdLst/>
              <a:ahLst/>
              <a:cxnLst/>
              <a:rect l="l" t="t" r="r" b="b"/>
              <a:pathLst>
                <a:path w="14824" h="15062" extrusionOk="0">
                  <a:moveTo>
                    <a:pt x="191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98"/>
                    <a:pt x="25" y="3036"/>
                    <a:pt x="1834" y="6263"/>
                  </a:cubicBezTo>
                  <a:cubicBezTo>
                    <a:pt x="2894" y="8156"/>
                    <a:pt x="4346" y="9823"/>
                    <a:pt x="6168" y="11204"/>
                  </a:cubicBezTo>
                  <a:cubicBezTo>
                    <a:pt x="8430" y="12931"/>
                    <a:pt x="11252" y="14228"/>
                    <a:pt x="14562" y="15062"/>
                  </a:cubicBezTo>
                  <a:lnTo>
                    <a:pt x="14610" y="15062"/>
                  </a:lnTo>
                  <a:cubicBezTo>
                    <a:pt x="14693" y="15062"/>
                    <a:pt x="14776" y="15014"/>
                    <a:pt x="14800" y="14919"/>
                  </a:cubicBezTo>
                  <a:cubicBezTo>
                    <a:pt x="14824" y="14824"/>
                    <a:pt x="14764" y="14716"/>
                    <a:pt x="14657" y="14693"/>
                  </a:cubicBezTo>
                  <a:cubicBezTo>
                    <a:pt x="11395" y="13871"/>
                    <a:pt x="8621" y="12609"/>
                    <a:pt x="6406" y="10906"/>
                  </a:cubicBezTo>
                  <a:cubicBezTo>
                    <a:pt x="4632" y="9561"/>
                    <a:pt x="3203" y="7942"/>
                    <a:pt x="2168" y="6096"/>
                  </a:cubicBezTo>
                  <a:cubicBezTo>
                    <a:pt x="406" y="2953"/>
                    <a:pt x="382" y="215"/>
                    <a:pt x="382" y="179"/>
                  </a:cubicBezTo>
                  <a:cubicBezTo>
                    <a:pt x="382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3482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EB445E-8762-453C-99DA-579318227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7150" y="1352900"/>
            <a:ext cx="6074600" cy="1512900"/>
          </a:xfrm>
        </p:spPr>
        <p:txBody>
          <a:bodyPr/>
          <a:lstStyle/>
          <a:p>
            <a:pPr marL="127000" indent="0">
              <a:buNone/>
            </a:pPr>
            <a:r>
              <a:rPr lang="en-US" sz="1600" b="0" i="0" dirty="0">
                <a:effectLst/>
                <a:latin typeface="7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https://wsu.co1.qualtrics.com/jfe/form/SV_2is9I25ZMQvTE1g</a:t>
            </a:r>
            <a:endParaRPr lang="en-US" sz="16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3B05F9-22D5-11E5-670F-F85C2697C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Apply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1DCDB383-D434-3692-1ADD-D65A23379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137" y="2014976"/>
            <a:ext cx="2288309" cy="2288309"/>
          </a:xfrm>
          <a:prstGeom prst="rect">
            <a:avLst/>
          </a:prstGeom>
        </p:spPr>
      </p:pic>
      <p:grpSp>
        <p:nvGrpSpPr>
          <p:cNvPr id="6" name="Google Shape;812;p42">
            <a:extLst>
              <a:ext uri="{FF2B5EF4-FFF2-40B4-BE49-F238E27FC236}">
                <a16:creationId xmlns:a16="http://schemas.microsoft.com/office/drawing/2014/main" id="{EA40C8BB-01B6-3F04-179F-2E9C6ECA93CC}"/>
              </a:ext>
            </a:extLst>
          </p:cNvPr>
          <p:cNvGrpSpPr/>
          <p:nvPr/>
        </p:nvGrpSpPr>
        <p:grpSpPr>
          <a:xfrm>
            <a:off x="4447229" y="1893903"/>
            <a:ext cx="3470841" cy="3022773"/>
            <a:chOff x="3503700" y="433571"/>
            <a:chExt cx="5127051" cy="4465175"/>
          </a:xfrm>
        </p:grpSpPr>
        <p:sp>
          <p:nvSpPr>
            <p:cNvPr id="7" name="Google Shape;813;p42">
              <a:extLst>
                <a:ext uri="{FF2B5EF4-FFF2-40B4-BE49-F238E27FC236}">
                  <a16:creationId xmlns:a16="http://schemas.microsoft.com/office/drawing/2014/main" id="{C0F2665C-52EE-916F-F629-BC2827D21B45}"/>
                </a:ext>
              </a:extLst>
            </p:cNvPr>
            <p:cNvSpPr/>
            <p:nvPr/>
          </p:nvSpPr>
          <p:spPr>
            <a:xfrm>
              <a:off x="3553771" y="4688150"/>
              <a:ext cx="4836784" cy="210596"/>
            </a:xfrm>
            <a:custGeom>
              <a:avLst/>
              <a:gdLst/>
              <a:ahLst/>
              <a:cxnLst/>
              <a:rect l="l" t="t" r="r" b="b"/>
              <a:pathLst>
                <a:path w="309802" h="18753" extrusionOk="0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814;p42">
              <a:extLst>
                <a:ext uri="{FF2B5EF4-FFF2-40B4-BE49-F238E27FC236}">
                  <a16:creationId xmlns:a16="http://schemas.microsoft.com/office/drawing/2014/main" id="{F621BCD4-3178-0E05-202D-69613373C659}"/>
                </a:ext>
              </a:extLst>
            </p:cNvPr>
            <p:cNvGrpSpPr/>
            <p:nvPr/>
          </p:nvGrpSpPr>
          <p:grpSpPr>
            <a:xfrm flipH="1">
              <a:off x="3503700" y="433571"/>
              <a:ext cx="5127051" cy="4387550"/>
              <a:chOff x="1528150" y="911500"/>
              <a:chExt cx="4568750" cy="3909775"/>
            </a:xfrm>
          </p:grpSpPr>
          <p:sp>
            <p:nvSpPr>
              <p:cNvPr id="9" name="Google Shape;815;p42">
                <a:extLst>
                  <a:ext uri="{FF2B5EF4-FFF2-40B4-BE49-F238E27FC236}">
                    <a16:creationId xmlns:a16="http://schemas.microsoft.com/office/drawing/2014/main" id="{73AD028F-1D59-F180-EE33-135D13F32803}"/>
                  </a:ext>
                </a:extLst>
              </p:cNvPr>
              <p:cNvSpPr/>
              <p:nvPr/>
            </p:nvSpPr>
            <p:spPr>
              <a:xfrm>
                <a:off x="2561925" y="1731575"/>
                <a:ext cx="534300" cy="890450"/>
              </a:xfrm>
              <a:custGeom>
                <a:avLst/>
                <a:gdLst/>
                <a:ahLst/>
                <a:cxnLst/>
                <a:rect l="l" t="t" r="r" b="b"/>
                <a:pathLst>
                  <a:path w="21372" h="35618" extrusionOk="0">
                    <a:moveTo>
                      <a:pt x="12035" y="1"/>
                    </a:moveTo>
                    <a:cubicBezTo>
                      <a:pt x="11104" y="1"/>
                      <a:pt x="10038" y="152"/>
                      <a:pt x="8870" y="573"/>
                    </a:cubicBezTo>
                    <a:cubicBezTo>
                      <a:pt x="4667" y="2073"/>
                      <a:pt x="3715" y="7740"/>
                      <a:pt x="4751" y="12336"/>
                    </a:cubicBezTo>
                    <a:cubicBezTo>
                      <a:pt x="5787" y="16944"/>
                      <a:pt x="0" y="32636"/>
                      <a:pt x="0" y="32636"/>
                    </a:cubicBezTo>
                    <a:cubicBezTo>
                      <a:pt x="0" y="32636"/>
                      <a:pt x="2119" y="35617"/>
                      <a:pt x="9003" y="35617"/>
                    </a:cubicBezTo>
                    <a:cubicBezTo>
                      <a:pt x="10328" y="35617"/>
                      <a:pt x="11829" y="35507"/>
                      <a:pt x="13526" y="35244"/>
                    </a:cubicBezTo>
                    <a:cubicBezTo>
                      <a:pt x="13526" y="35244"/>
                      <a:pt x="21372" y="20992"/>
                      <a:pt x="20788" y="10753"/>
                    </a:cubicBezTo>
                    <a:cubicBezTo>
                      <a:pt x="20257" y="1436"/>
                      <a:pt x="16683" y="1021"/>
                      <a:pt x="16050" y="1021"/>
                    </a:cubicBezTo>
                    <a:cubicBezTo>
                      <a:pt x="15988" y="1021"/>
                      <a:pt x="15954" y="1025"/>
                      <a:pt x="15954" y="1025"/>
                    </a:cubicBezTo>
                    <a:cubicBezTo>
                      <a:pt x="15954" y="1025"/>
                      <a:pt x="14452" y="1"/>
                      <a:pt x="120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816;p42">
                <a:extLst>
                  <a:ext uri="{FF2B5EF4-FFF2-40B4-BE49-F238E27FC236}">
                    <a16:creationId xmlns:a16="http://schemas.microsoft.com/office/drawing/2014/main" id="{48BC61BA-E4B7-E4D6-95FF-AC0CD7483B17}"/>
                  </a:ext>
                </a:extLst>
              </p:cNvPr>
              <p:cNvSpPr/>
              <p:nvPr/>
            </p:nvSpPr>
            <p:spPr>
              <a:xfrm>
                <a:off x="3043825" y="2192525"/>
                <a:ext cx="510200" cy="601425"/>
              </a:xfrm>
              <a:custGeom>
                <a:avLst/>
                <a:gdLst/>
                <a:ahLst/>
                <a:cxnLst/>
                <a:rect l="l" t="t" r="r" b="b"/>
                <a:pathLst>
                  <a:path w="20408" h="24057" extrusionOk="0">
                    <a:moveTo>
                      <a:pt x="1601" y="1"/>
                    </a:moveTo>
                    <a:cubicBezTo>
                      <a:pt x="1096" y="1"/>
                      <a:pt x="564" y="88"/>
                      <a:pt x="0" y="268"/>
                    </a:cubicBezTo>
                    <a:lnTo>
                      <a:pt x="1548" y="6150"/>
                    </a:lnTo>
                    <a:cubicBezTo>
                      <a:pt x="1548" y="6150"/>
                      <a:pt x="7335" y="16651"/>
                      <a:pt x="9347" y="18723"/>
                    </a:cubicBezTo>
                    <a:cubicBezTo>
                      <a:pt x="11359" y="20794"/>
                      <a:pt x="19681" y="24057"/>
                      <a:pt x="19681" y="24057"/>
                    </a:cubicBezTo>
                    <a:lnTo>
                      <a:pt x="20408" y="20782"/>
                    </a:lnTo>
                    <a:lnTo>
                      <a:pt x="11668" y="15163"/>
                    </a:lnTo>
                    <a:cubicBezTo>
                      <a:pt x="11668" y="15163"/>
                      <a:pt x="10906" y="14555"/>
                      <a:pt x="8632" y="8424"/>
                    </a:cubicBezTo>
                    <a:cubicBezTo>
                      <a:pt x="6693" y="3166"/>
                      <a:pt x="4639" y="1"/>
                      <a:pt x="16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817;p42">
                <a:extLst>
                  <a:ext uri="{FF2B5EF4-FFF2-40B4-BE49-F238E27FC236}">
                    <a16:creationId xmlns:a16="http://schemas.microsoft.com/office/drawing/2014/main" id="{37CFB0AE-84F0-4E79-1C55-5F1547FB24B3}"/>
                  </a:ext>
                </a:extLst>
              </p:cNvPr>
              <p:cNvSpPr/>
              <p:nvPr/>
            </p:nvSpPr>
            <p:spPr>
              <a:xfrm>
                <a:off x="2357125" y="3188925"/>
                <a:ext cx="541750" cy="1504375"/>
              </a:xfrm>
              <a:custGeom>
                <a:avLst/>
                <a:gdLst/>
                <a:ahLst/>
                <a:cxnLst/>
                <a:rect l="l" t="t" r="r" b="b"/>
                <a:pathLst>
                  <a:path w="21670" h="60175" extrusionOk="0">
                    <a:moveTo>
                      <a:pt x="8192" y="0"/>
                    </a:moveTo>
                    <a:cubicBezTo>
                      <a:pt x="8192" y="0"/>
                      <a:pt x="6478" y="8680"/>
                      <a:pt x="6763" y="21765"/>
                    </a:cubicBezTo>
                    <a:cubicBezTo>
                      <a:pt x="6763" y="21765"/>
                      <a:pt x="1" y="31730"/>
                      <a:pt x="5585" y="60174"/>
                    </a:cubicBezTo>
                    <a:lnTo>
                      <a:pt x="8502" y="60174"/>
                    </a:lnTo>
                    <a:cubicBezTo>
                      <a:pt x="8502" y="60174"/>
                      <a:pt x="10895" y="35969"/>
                      <a:pt x="12728" y="29420"/>
                    </a:cubicBezTo>
                    <a:cubicBezTo>
                      <a:pt x="14550" y="22860"/>
                      <a:pt x="21313" y="20848"/>
                      <a:pt x="21670" y="905"/>
                    </a:cubicBezTo>
                    <a:lnTo>
                      <a:pt x="819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818;p42">
                <a:extLst>
                  <a:ext uri="{FF2B5EF4-FFF2-40B4-BE49-F238E27FC236}">
                    <a16:creationId xmlns:a16="http://schemas.microsoft.com/office/drawing/2014/main" id="{C99B63C0-335E-214D-0652-31999619C845}"/>
                  </a:ext>
                </a:extLst>
              </p:cNvPr>
              <p:cNvSpPr/>
              <p:nvPr/>
            </p:nvSpPr>
            <p:spPr>
              <a:xfrm>
                <a:off x="1732350" y="3132050"/>
                <a:ext cx="495325" cy="695350"/>
              </a:xfrm>
              <a:custGeom>
                <a:avLst/>
                <a:gdLst/>
                <a:ahLst/>
                <a:cxnLst/>
                <a:rect l="l" t="t" r="r" b="b"/>
                <a:pathLst>
                  <a:path w="19813" h="27814" extrusionOk="0">
                    <a:moveTo>
                      <a:pt x="1977" y="1"/>
                    </a:moveTo>
                    <a:cubicBezTo>
                      <a:pt x="1707" y="1"/>
                      <a:pt x="1353" y="68"/>
                      <a:pt x="953" y="311"/>
                    </a:cubicBezTo>
                    <a:cubicBezTo>
                      <a:pt x="0" y="894"/>
                      <a:pt x="0" y="1585"/>
                      <a:pt x="0" y="1585"/>
                    </a:cubicBezTo>
                    <a:cubicBezTo>
                      <a:pt x="0" y="1585"/>
                      <a:pt x="5620" y="13836"/>
                      <a:pt x="9204" y="22813"/>
                    </a:cubicBezTo>
                    <a:cubicBezTo>
                      <a:pt x="10418" y="25826"/>
                      <a:pt x="13335" y="27814"/>
                      <a:pt x="16586" y="27814"/>
                    </a:cubicBezTo>
                    <a:lnTo>
                      <a:pt x="19812" y="27814"/>
                    </a:lnTo>
                    <a:cubicBezTo>
                      <a:pt x="18110" y="22218"/>
                      <a:pt x="13740" y="12824"/>
                      <a:pt x="2525" y="108"/>
                    </a:cubicBezTo>
                    <a:cubicBezTo>
                      <a:pt x="2525" y="108"/>
                      <a:pt x="2317" y="1"/>
                      <a:pt x="19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819;p42">
                <a:extLst>
                  <a:ext uri="{FF2B5EF4-FFF2-40B4-BE49-F238E27FC236}">
                    <a16:creationId xmlns:a16="http://schemas.microsoft.com/office/drawing/2014/main" id="{453EE90C-C8FD-79E9-24C4-5D3BFE48427D}"/>
                  </a:ext>
                </a:extLst>
              </p:cNvPr>
              <p:cNvSpPr/>
              <p:nvPr/>
            </p:nvSpPr>
            <p:spPr>
              <a:xfrm>
                <a:off x="1825800" y="2818925"/>
                <a:ext cx="1116250" cy="1385675"/>
              </a:xfrm>
              <a:custGeom>
                <a:avLst/>
                <a:gdLst/>
                <a:ahLst/>
                <a:cxnLst/>
                <a:rect l="l" t="t" r="r" b="b"/>
                <a:pathLst>
                  <a:path w="44650" h="55427" extrusionOk="0">
                    <a:moveTo>
                      <a:pt x="31541" y="1"/>
                    </a:moveTo>
                    <a:cubicBezTo>
                      <a:pt x="31541" y="1"/>
                      <a:pt x="18599" y="2632"/>
                      <a:pt x="11336" y="22551"/>
                    </a:cubicBezTo>
                    <a:cubicBezTo>
                      <a:pt x="11336" y="22551"/>
                      <a:pt x="10383" y="20968"/>
                      <a:pt x="9014" y="20063"/>
                    </a:cubicBezTo>
                    <a:cubicBezTo>
                      <a:pt x="8716" y="19872"/>
                      <a:pt x="8419" y="19705"/>
                      <a:pt x="8085" y="19598"/>
                    </a:cubicBezTo>
                    <a:cubicBezTo>
                      <a:pt x="7805" y="19503"/>
                      <a:pt x="7514" y="19449"/>
                      <a:pt x="7216" y="19449"/>
                    </a:cubicBezTo>
                    <a:cubicBezTo>
                      <a:pt x="6918" y="19449"/>
                      <a:pt x="6615" y="19503"/>
                      <a:pt x="6311" y="19622"/>
                    </a:cubicBezTo>
                    <a:cubicBezTo>
                      <a:pt x="3728" y="20670"/>
                      <a:pt x="7264" y="22920"/>
                      <a:pt x="4799" y="24980"/>
                    </a:cubicBezTo>
                    <a:cubicBezTo>
                      <a:pt x="2323" y="27040"/>
                      <a:pt x="1" y="30873"/>
                      <a:pt x="4799" y="34302"/>
                    </a:cubicBezTo>
                    <a:cubicBezTo>
                      <a:pt x="9597" y="37731"/>
                      <a:pt x="7561" y="42280"/>
                      <a:pt x="9050" y="45828"/>
                    </a:cubicBezTo>
                    <a:cubicBezTo>
                      <a:pt x="11145" y="50815"/>
                      <a:pt x="16503" y="51596"/>
                      <a:pt x="20959" y="51596"/>
                    </a:cubicBezTo>
                    <a:cubicBezTo>
                      <a:pt x="22630" y="51596"/>
                      <a:pt x="24175" y="51486"/>
                      <a:pt x="25373" y="51447"/>
                    </a:cubicBezTo>
                    <a:cubicBezTo>
                      <a:pt x="25440" y="51445"/>
                      <a:pt x="25507" y="51444"/>
                      <a:pt x="25572" y="51444"/>
                    </a:cubicBezTo>
                    <a:cubicBezTo>
                      <a:pt x="29718" y="51444"/>
                      <a:pt x="29963" y="55426"/>
                      <a:pt x="33635" y="55426"/>
                    </a:cubicBezTo>
                    <a:cubicBezTo>
                      <a:pt x="33682" y="55426"/>
                      <a:pt x="33730" y="55425"/>
                      <a:pt x="33779" y="55424"/>
                    </a:cubicBezTo>
                    <a:cubicBezTo>
                      <a:pt x="36529" y="55353"/>
                      <a:pt x="36482" y="51174"/>
                      <a:pt x="36482" y="51174"/>
                    </a:cubicBezTo>
                    <a:cubicBezTo>
                      <a:pt x="36482" y="51174"/>
                      <a:pt x="44649" y="35398"/>
                      <a:pt x="44352" y="4418"/>
                    </a:cubicBezTo>
                    <a:lnTo>
                      <a:pt x="315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820;p42">
                <a:extLst>
                  <a:ext uri="{FF2B5EF4-FFF2-40B4-BE49-F238E27FC236}">
                    <a16:creationId xmlns:a16="http://schemas.microsoft.com/office/drawing/2014/main" id="{4A34490A-FEBF-632D-D87B-A14678D60093}"/>
                  </a:ext>
                </a:extLst>
              </p:cNvPr>
              <p:cNvSpPr/>
              <p:nvPr/>
            </p:nvSpPr>
            <p:spPr>
              <a:xfrm>
                <a:off x="2535425" y="2154100"/>
                <a:ext cx="695050" cy="775475"/>
              </a:xfrm>
              <a:custGeom>
                <a:avLst/>
                <a:gdLst/>
                <a:ahLst/>
                <a:cxnLst/>
                <a:rect l="l" t="t" r="r" b="b"/>
                <a:pathLst>
                  <a:path w="27802" h="31019" extrusionOk="0">
                    <a:moveTo>
                      <a:pt x="6387" y="1"/>
                    </a:moveTo>
                    <a:cubicBezTo>
                      <a:pt x="5801" y="1"/>
                      <a:pt x="5184" y="161"/>
                      <a:pt x="4477" y="567"/>
                    </a:cubicBezTo>
                    <a:cubicBezTo>
                      <a:pt x="0" y="3150"/>
                      <a:pt x="2096" y="12020"/>
                      <a:pt x="3227" y="16628"/>
                    </a:cubicBezTo>
                    <a:cubicBezTo>
                      <a:pt x="3644" y="18355"/>
                      <a:pt x="4180" y="22867"/>
                      <a:pt x="3168" y="26594"/>
                    </a:cubicBezTo>
                    <a:cubicBezTo>
                      <a:pt x="3168" y="26594"/>
                      <a:pt x="8852" y="31019"/>
                      <a:pt x="15481" y="31019"/>
                    </a:cubicBezTo>
                    <a:cubicBezTo>
                      <a:pt x="15642" y="31019"/>
                      <a:pt x="15804" y="31016"/>
                      <a:pt x="15967" y="31011"/>
                    </a:cubicBezTo>
                    <a:lnTo>
                      <a:pt x="19693" y="22903"/>
                    </a:lnTo>
                    <a:cubicBezTo>
                      <a:pt x="19693" y="22903"/>
                      <a:pt x="27802" y="13211"/>
                      <a:pt x="20336" y="1805"/>
                    </a:cubicBezTo>
                    <a:lnTo>
                      <a:pt x="20336" y="1805"/>
                    </a:lnTo>
                    <a:cubicBezTo>
                      <a:pt x="20336" y="1805"/>
                      <a:pt x="18630" y="2383"/>
                      <a:pt x="15963" y="2383"/>
                    </a:cubicBezTo>
                    <a:cubicBezTo>
                      <a:pt x="15100" y="2383"/>
                      <a:pt x="14136" y="2322"/>
                      <a:pt x="13097" y="2162"/>
                    </a:cubicBezTo>
                    <a:cubicBezTo>
                      <a:pt x="9852" y="1671"/>
                      <a:pt x="8280" y="1"/>
                      <a:pt x="63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821;p42">
                <a:extLst>
                  <a:ext uri="{FF2B5EF4-FFF2-40B4-BE49-F238E27FC236}">
                    <a16:creationId xmlns:a16="http://schemas.microsoft.com/office/drawing/2014/main" id="{AF6CDE14-8D77-4A0D-1399-D5D41C22998F}"/>
                  </a:ext>
                </a:extLst>
              </p:cNvPr>
              <p:cNvSpPr/>
              <p:nvPr/>
            </p:nvSpPr>
            <p:spPr>
              <a:xfrm>
                <a:off x="2827725" y="1996825"/>
                <a:ext cx="189475" cy="263025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10521" extrusionOk="0">
                    <a:moveTo>
                      <a:pt x="5307" y="0"/>
                    </a:moveTo>
                    <a:cubicBezTo>
                      <a:pt x="3520" y="0"/>
                      <a:pt x="1060" y="654"/>
                      <a:pt x="1060" y="654"/>
                    </a:cubicBezTo>
                    <a:cubicBezTo>
                      <a:pt x="1060" y="654"/>
                      <a:pt x="1548" y="4845"/>
                      <a:pt x="0" y="8667"/>
                    </a:cubicBezTo>
                    <a:cubicBezTo>
                      <a:pt x="0" y="8667"/>
                      <a:pt x="1254" y="10521"/>
                      <a:pt x="2778" y="10521"/>
                    </a:cubicBezTo>
                    <a:cubicBezTo>
                      <a:pt x="3279" y="10521"/>
                      <a:pt x="3809" y="10320"/>
                      <a:pt x="4334" y="9787"/>
                    </a:cubicBezTo>
                    <a:cubicBezTo>
                      <a:pt x="4334" y="9787"/>
                      <a:pt x="4525" y="5941"/>
                      <a:pt x="6906" y="1595"/>
                    </a:cubicBezTo>
                    <a:cubicBezTo>
                      <a:pt x="7578" y="356"/>
                      <a:pt x="6626" y="0"/>
                      <a:pt x="5307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822;p42">
                <a:extLst>
                  <a:ext uri="{FF2B5EF4-FFF2-40B4-BE49-F238E27FC236}">
                    <a16:creationId xmlns:a16="http://schemas.microsoft.com/office/drawing/2014/main" id="{2AC98E9F-E763-7D5F-C9F9-854744E3A95F}"/>
                  </a:ext>
                </a:extLst>
              </p:cNvPr>
              <p:cNvSpPr/>
              <p:nvPr/>
            </p:nvSpPr>
            <p:spPr>
              <a:xfrm>
                <a:off x="2725375" y="2007375"/>
                <a:ext cx="71125" cy="78575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3143" extrusionOk="0">
                    <a:moveTo>
                      <a:pt x="674" y="0"/>
                    </a:moveTo>
                    <a:cubicBezTo>
                      <a:pt x="303" y="0"/>
                      <a:pt x="0" y="224"/>
                      <a:pt x="94" y="1018"/>
                    </a:cubicBezTo>
                    <a:cubicBezTo>
                      <a:pt x="269" y="2496"/>
                      <a:pt x="1334" y="3142"/>
                      <a:pt x="2029" y="3142"/>
                    </a:cubicBezTo>
                    <a:cubicBezTo>
                      <a:pt x="2325" y="3142"/>
                      <a:pt x="2554" y="3025"/>
                      <a:pt x="2618" y="2804"/>
                    </a:cubicBezTo>
                    <a:cubicBezTo>
                      <a:pt x="2844" y="2066"/>
                      <a:pt x="1749" y="375"/>
                      <a:pt x="1749" y="375"/>
                    </a:cubicBezTo>
                    <a:cubicBezTo>
                      <a:pt x="1749" y="375"/>
                      <a:pt x="1154" y="0"/>
                      <a:pt x="6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823;p42">
                <a:extLst>
                  <a:ext uri="{FF2B5EF4-FFF2-40B4-BE49-F238E27FC236}">
                    <a16:creationId xmlns:a16="http://schemas.microsoft.com/office/drawing/2014/main" id="{DD043BDE-5A48-B39F-52EF-AF4EFE4217B7}"/>
                  </a:ext>
                </a:extLst>
              </p:cNvPr>
              <p:cNvSpPr/>
              <p:nvPr/>
            </p:nvSpPr>
            <p:spPr>
              <a:xfrm>
                <a:off x="3030725" y="1937825"/>
                <a:ext cx="65050" cy="8940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3576" extrusionOk="0">
                    <a:moveTo>
                      <a:pt x="1355" y="0"/>
                    </a:moveTo>
                    <a:cubicBezTo>
                      <a:pt x="817" y="0"/>
                      <a:pt x="262" y="871"/>
                      <a:pt x="262" y="871"/>
                    </a:cubicBezTo>
                    <a:cubicBezTo>
                      <a:pt x="262" y="871"/>
                      <a:pt x="0" y="2860"/>
                      <a:pt x="512" y="3431"/>
                    </a:cubicBezTo>
                    <a:cubicBezTo>
                      <a:pt x="598" y="3529"/>
                      <a:pt x="717" y="3575"/>
                      <a:pt x="851" y="3575"/>
                    </a:cubicBezTo>
                    <a:cubicBezTo>
                      <a:pt x="1523" y="3575"/>
                      <a:pt x="2602" y="2426"/>
                      <a:pt x="2036" y="740"/>
                    </a:cubicBezTo>
                    <a:cubicBezTo>
                      <a:pt x="1851" y="189"/>
                      <a:pt x="1605" y="0"/>
                      <a:pt x="13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824;p42">
                <a:extLst>
                  <a:ext uri="{FF2B5EF4-FFF2-40B4-BE49-F238E27FC236}">
                    <a16:creationId xmlns:a16="http://schemas.microsoft.com/office/drawing/2014/main" id="{049768D2-6840-B3AE-F7EC-645175D8F1DE}"/>
                  </a:ext>
                </a:extLst>
              </p:cNvPr>
              <p:cNvSpPr/>
              <p:nvPr/>
            </p:nvSpPr>
            <p:spPr>
              <a:xfrm>
                <a:off x="2739325" y="1808450"/>
                <a:ext cx="332800" cy="370475"/>
              </a:xfrm>
              <a:custGeom>
                <a:avLst/>
                <a:gdLst/>
                <a:ahLst/>
                <a:cxnLst/>
                <a:rect l="l" t="t" r="r" b="b"/>
                <a:pathLst>
                  <a:path w="13312" h="14819" extrusionOk="0">
                    <a:moveTo>
                      <a:pt x="6847" y="1"/>
                    </a:moveTo>
                    <a:cubicBezTo>
                      <a:pt x="6303" y="1"/>
                      <a:pt x="5712" y="70"/>
                      <a:pt x="5072" y="212"/>
                    </a:cubicBezTo>
                    <a:cubicBezTo>
                      <a:pt x="1274" y="1058"/>
                      <a:pt x="0" y="3558"/>
                      <a:pt x="774" y="6987"/>
                    </a:cubicBezTo>
                    <a:cubicBezTo>
                      <a:pt x="2053" y="12697"/>
                      <a:pt x="4009" y="14818"/>
                      <a:pt x="6688" y="14818"/>
                    </a:cubicBezTo>
                    <a:cubicBezTo>
                      <a:pt x="7126" y="14818"/>
                      <a:pt x="7584" y="14762"/>
                      <a:pt x="8061" y="14655"/>
                    </a:cubicBezTo>
                    <a:cubicBezTo>
                      <a:pt x="11561" y="13869"/>
                      <a:pt x="13311" y="11666"/>
                      <a:pt x="11716" y="4534"/>
                    </a:cubicBezTo>
                    <a:cubicBezTo>
                      <a:pt x="11072" y="1683"/>
                      <a:pt x="9532" y="1"/>
                      <a:pt x="68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825;p42">
                <a:extLst>
                  <a:ext uri="{FF2B5EF4-FFF2-40B4-BE49-F238E27FC236}">
                    <a16:creationId xmlns:a16="http://schemas.microsoft.com/office/drawing/2014/main" id="{A14F1EE5-B708-97D5-55E7-FA2BE47E8E30}"/>
                  </a:ext>
                </a:extLst>
              </p:cNvPr>
              <p:cNvSpPr/>
              <p:nvPr/>
            </p:nvSpPr>
            <p:spPr>
              <a:xfrm>
                <a:off x="2669675" y="1772225"/>
                <a:ext cx="380125" cy="27430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10972" extrusionOk="0">
                    <a:moveTo>
                      <a:pt x="9014" y="0"/>
                    </a:moveTo>
                    <a:cubicBezTo>
                      <a:pt x="8583" y="0"/>
                      <a:pt x="8133" y="37"/>
                      <a:pt x="7668" y="114"/>
                    </a:cubicBezTo>
                    <a:cubicBezTo>
                      <a:pt x="3965" y="733"/>
                      <a:pt x="0" y="4412"/>
                      <a:pt x="4251" y="10972"/>
                    </a:cubicBezTo>
                    <a:cubicBezTo>
                      <a:pt x="4251" y="10972"/>
                      <a:pt x="3203" y="7126"/>
                      <a:pt x="3822" y="4412"/>
                    </a:cubicBezTo>
                    <a:cubicBezTo>
                      <a:pt x="3822" y="4412"/>
                      <a:pt x="5723" y="1767"/>
                      <a:pt x="9414" y="1767"/>
                    </a:cubicBezTo>
                    <a:cubicBezTo>
                      <a:pt x="10323" y="1767"/>
                      <a:pt x="11341" y="1928"/>
                      <a:pt x="12466" y="2328"/>
                    </a:cubicBezTo>
                    <a:cubicBezTo>
                      <a:pt x="12466" y="2328"/>
                      <a:pt x="14157" y="5055"/>
                      <a:pt x="14990" y="8853"/>
                    </a:cubicBezTo>
                    <a:cubicBezTo>
                      <a:pt x="14990" y="8853"/>
                      <a:pt x="15204" y="7483"/>
                      <a:pt x="14645" y="4447"/>
                    </a:cubicBezTo>
                    <a:cubicBezTo>
                      <a:pt x="14145" y="1782"/>
                      <a:pt x="12016" y="0"/>
                      <a:pt x="90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826;p42">
                <a:extLst>
                  <a:ext uri="{FF2B5EF4-FFF2-40B4-BE49-F238E27FC236}">
                    <a16:creationId xmlns:a16="http://schemas.microsoft.com/office/drawing/2014/main" id="{432F5F34-744F-EE16-EC08-5CF5B84507F5}"/>
                  </a:ext>
                </a:extLst>
              </p:cNvPr>
              <p:cNvSpPr/>
              <p:nvPr/>
            </p:nvSpPr>
            <p:spPr>
              <a:xfrm>
                <a:off x="2715500" y="1745875"/>
                <a:ext cx="313450" cy="2244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8978" extrusionOk="0">
                    <a:moveTo>
                      <a:pt x="7264" y="0"/>
                    </a:moveTo>
                    <a:cubicBezTo>
                      <a:pt x="3462" y="0"/>
                      <a:pt x="141" y="3852"/>
                      <a:pt x="72" y="6251"/>
                    </a:cubicBezTo>
                    <a:cubicBezTo>
                      <a:pt x="1" y="8740"/>
                      <a:pt x="1513" y="8978"/>
                      <a:pt x="1513" y="8978"/>
                    </a:cubicBezTo>
                    <a:cubicBezTo>
                      <a:pt x="1370" y="7240"/>
                      <a:pt x="2477" y="5823"/>
                      <a:pt x="2477" y="5823"/>
                    </a:cubicBezTo>
                    <a:lnTo>
                      <a:pt x="2477" y="5823"/>
                    </a:lnTo>
                    <a:cubicBezTo>
                      <a:pt x="1977" y="7180"/>
                      <a:pt x="2477" y="8311"/>
                      <a:pt x="2477" y="8311"/>
                    </a:cubicBezTo>
                    <a:cubicBezTo>
                      <a:pt x="2477" y="8311"/>
                      <a:pt x="2477" y="7406"/>
                      <a:pt x="3049" y="7013"/>
                    </a:cubicBezTo>
                    <a:cubicBezTo>
                      <a:pt x="3620" y="6609"/>
                      <a:pt x="5287" y="6859"/>
                      <a:pt x="6109" y="6121"/>
                    </a:cubicBezTo>
                    <a:cubicBezTo>
                      <a:pt x="6382" y="5874"/>
                      <a:pt x="6643" y="5792"/>
                      <a:pt x="6869" y="5792"/>
                    </a:cubicBezTo>
                    <a:cubicBezTo>
                      <a:pt x="7320" y="5792"/>
                      <a:pt x="7633" y="6121"/>
                      <a:pt x="7633" y="6121"/>
                    </a:cubicBezTo>
                    <a:cubicBezTo>
                      <a:pt x="8609" y="3537"/>
                      <a:pt x="8383" y="2537"/>
                      <a:pt x="8383" y="2537"/>
                    </a:cubicBezTo>
                    <a:lnTo>
                      <a:pt x="8383" y="2537"/>
                    </a:lnTo>
                    <a:cubicBezTo>
                      <a:pt x="9204" y="4442"/>
                      <a:pt x="8657" y="5501"/>
                      <a:pt x="8657" y="5501"/>
                    </a:cubicBezTo>
                    <a:cubicBezTo>
                      <a:pt x="8776" y="5477"/>
                      <a:pt x="8899" y="5467"/>
                      <a:pt x="9022" y="5467"/>
                    </a:cubicBezTo>
                    <a:cubicBezTo>
                      <a:pt x="9814" y="5467"/>
                      <a:pt x="10633" y="5894"/>
                      <a:pt x="10633" y="5894"/>
                    </a:cubicBezTo>
                    <a:cubicBezTo>
                      <a:pt x="11050" y="4597"/>
                      <a:pt x="10633" y="3382"/>
                      <a:pt x="10633" y="3382"/>
                    </a:cubicBezTo>
                    <a:lnTo>
                      <a:pt x="10633" y="3382"/>
                    </a:lnTo>
                    <a:cubicBezTo>
                      <a:pt x="11526" y="5061"/>
                      <a:pt x="11609" y="6382"/>
                      <a:pt x="11609" y="6382"/>
                    </a:cubicBezTo>
                    <a:cubicBezTo>
                      <a:pt x="11708" y="6362"/>
                      <a:pt x="11800" y="6353"/>
                      <a:pt x="11885" y="6353"/>
                    </a:cubicBezTo>
                    <a:cubicBezTo>
                      <a:pt x="12293" y="6353"/>
                      <a:pt x="12538" y="6549"/>
                      <a:pt x="12538" y="6549"/>
                    </a:cubicBezTo>
                    <a:cubicBezTo>
                      <a:pt x="12538" y="6549"/>
                      <a:pt x="11597" y="275"/>
                      <a:pt x="7633" y="13"/>
                    </a:cubicBezTo>
                    <a:cubicBezTo>
                      <a:pt x="7509" y="4"/>
                      <a:pt x="7386" y="0"/>
                      <a:pt x="7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827;p42">
                <a:extLst>
                  <a:ext uri="{FF2B5EF4-FFF2-40B4-BE49-F238E27FC236}">
                    <a16:creationId xmlns:a16="http://schemas.microsoft.com/office/drawing/2014/main" id="{3022EE56-212A-826A-8B51-E49CF0E4FA91}"/>
                  </a:ext>
                </a:extLst>
              </p:cNvPr>
              <p:cNvSpPr/>
              <p:nvPr/>
            </p:nvSpPr>
            <p:spPr>
              <a:xfrm>
                <a:off x="2535725" y="2174775"/>
                <a:ext cx="190650" cy="537725"/>
              </a:xfrm>
              <a:custGeom>
                <a:avLst/>
                <a:gdLst/>
                <a:ahLst/>
                <a:cxnLst/>
                <a:rect l="l" t="t" r="r" b="b"/>
                <a:pathLst>
                  <a:path w="7626" h="21509" extrusionOk="0">
                    <a:moveTo>
                      <a:pt x="4787" y="1"/>
                    </a:moveTo>
                    <a:cubicBezTo>
                      <a:pt x="4378" y="1"/>
                      <a:pt x="3934" y="167"/>
                      <a:pt x="3465" y="537"/>
                    </a:cubicBezTo>
                    <a:cubicBezTo>
                      <a:pt x="2465" y="1335"/>
                      <a:pt x="2036" y="2954"/>
                      <a:pt x="1727" y="6026"/>
                    </a:cubicBezTo>
                    <a:cubicBezTo>
                      <a:pt x="1048" y="12706"/>
                      <a:pt x="0" y="17135"/>
                      <a:pt x="0" y="17135"/>
                    </a:cubicBezTo>
                    <a:cubicBezTo>
                      <a:pt x="0" y="17135"/>
                      <a:pt x="417" y="21266"/>
                      <a:pt x="1453" y="21492"/>
                    </a:cubicBezTo>
                    <a:cubicBezTo>
                      <a:pt x="1502" y="21503"/>
                      <a:pt x="1551" y="21508"/>
                      <a:pt x="1600" y="21508"/>
                    </a:cubicBezTo>
                    <a:cubicBezTo>
                      <a:pt x="4269" y="21508"/>
                      <a:pt x="7626" y="6251"/>
                      <a:pt x="7263" y="3621"/>
                    </a:cubicBezTo>
                    <a:cubicBezTo>
                      <a:pt x="6984" y="1603"/>
                      <a:pt x="6057" y="1"/>
                      <a:pt x="47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828;p42">
                <a:extLst>
                  <a:ext uri="{FF2B5EF4-FFF2-40B4-BE49-F238E27FC236}">
                    <a16:creationId xmlns:a16="http://schemas.microsoft.com/office/drawing/2014/main" id="{6AAD0B5E-4CFC-D88F-15D0-D6DF91984BC3}"/>
                  </a:ext>
                </a:extLst>
              </p:cNvPr>
              <p:cNvSpPr/>
              <p:nvPr/>
            </p:nvSpPr>
            <p:spPr>
              <a:xfrm>
                <a:off x="2271400" y="2265000"/>
                <a:ext cx="356325" cy="447100"/>
              </a:xfrm>
              <a:custGeom>
                <a:avLst/>
                <a:gdLst/>
                <a:ahLst/>
                <a:cxnLst/>
                <a:rect l="l" t="t" r="r" b="b"/>
                <a:pathLst>
                  <a:path w="14253" h="17884" extrusionOk="0">
                    <a:moveTo>
                      <a:pt x="1965" y="0"/>
                    </a:moveTo>
                    <a:lnTo>
                      <a:pt x="1" y="798"/>
                    </a:lnTo>
                    <a:cubicBezTo>
                      <a:pt x="1179" y="4977"/>
                      <a:pt x="5835" y="13180"/>
                      <a:pt x="8430" y="15657"/>
                    </a:cubicBezTo>
                    <a:cubicBezTo>
                      <a:pt x="8844" y="16044"/>
                      <a:pt x="10582" y="17884"/>
                      <a:pt x="11926" y="17884"/>
                    </a:cubicBezTo>
                    <a:cubicBezTo>
                      <a:pt x="12362" y="17884"/>
                      <a:pt x="12756" y="17691"/>
                      <a:pt x="13050" y="17193"/>
                    </a:cubicBezTo>
                    <a:cubicBezTo>
                      <a:pt x="14252" y="15145"/>
                      <a:pt x="13312" y="12764"/>
                      <a:pt x="10597" y="10621"/>
                    </a:cubicBezTo>
                    <a:cubicBezTo>
                      <a:pt x="7894" y="8489"/>
                      <a:pt x="1965" y="0"/>
                      <a:pt x="19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829;p42">
                <a:extLst>
                  <a:ext uri="{FF2B5EF4-FFF2-40B4-BE49-F238E27FC236}">
                    <a16:creationId xmlns:a16="http://schemas.microsoft.com/office/drawing/2014/main" id="{6AD114A8-5F1E-E6E3-E093-6FA83C8A460F}"/>
                  </a:ext>
                </a:extLst>
              </p:cNvPr>
              <p:cNvSpPr/>
              <p:nvPr/>
            </p:nvSpPr>
            <p:spPr>
              <a:xfrm>
                <a:off x="2112750" y="2125025"/>
                <a:ext cx="230125" cy="178750"/>
              </a:xfrm>
              <a:custGeom>
                <a:avLst/>
                <a:gdLst/>
                <a:ahLst/>
                <a:cxnLst/>
                <a:rect l="l" t="t" r="r" b="b"/>
                <a:pathLst>
                  <a:path w="9205" h="7150" extrusionOk="0">
                    <a:moveTo>
                      <a:pt x="1942" y="1"/>
                    </a:moveTo>
                    <a:cubicBezTo>
                      <a:pt x="1905" y="1"/>
                      <a:pt x="1873" y="5"/>
                      <a:pt x="1846" y="15"/>
                    </a:cubicBezTo>
                    <a:cubicBezTo>
                      <a:pt x="1298" y="218"/>
                      <a:pt x="2298" y="503"/>
                      <a:pt x="3680" y="1813"/>
                    </a:cubicBezTo>
                    <a:cubicBezTo>
                      <a:pt x="3621" y="1784"/>
                      <a:pt x="1943" y="993"/>
                      <a:pt x="981" y="993"/>
                    </a:cubicBezTo>
                    <a:cubicBezTo>
                      <a:pt x="770" y="993"/>
                      <a:pt x="594" y="1031"/>
                      <a:pt x="477" y="1122"/>
                    </a:cubicBezTo>
                    <a:cubicBezTo>
                      <a:pt x="1" y="1492"/>
                      <a:pt x="703" y="1063"/>
                      <a:pt x="3322" y="2801"/>
                    </a:cubicBezTo>
                    <a:cubicBezTo>
                      <a:pt x="3322" y="2801"/>
                      <a:pt x="2009" y="2327"/>
                      <a:pt x="1209" y="2327"/>
                    </a:cubicBezTo>
                    <a:cubicBezTo>
                      <a:pt x="1019" y="2327"/>
                      <a:pt x="858" y="2354"/>
                      <a:pt x="751" y="2420"/>
                    </a:cubicBezTo>
                    <a:cubicBezTo>
                      <a:pt x="239" y="2730"/>
                      <a:pt x="798" y="2849"/>
                      <a:pt x="1489" y="3135"/>
                    </a:cubicBezTo>
                    <a:cubicBezTo>
                      <a:pt x="1584" y="3170"/>
                      <a:pt x="1679" y="3206"/>
                      <a:pt x="1775" y="3254"/>
                    </a:cubicBezTo>
                    <a:cubicBezTo>
                      <a:pt x="1775" y="3254"/>
                      <a:pt x="1215" y="3408"/>
                      <a:pt x="2191" y="3968"/>
                    </a:cubicBezTo>
                    <a:cubicBezTo>
                      <a:pt x="3049" y="4456"/>
                      <a:pt x="4656" y="5563"/>
                      <a:pt x="5692" y="6623"/>
                    </a:cubicBezTo>
                    <a:cubicBezTo>
                      <a:pt x="6021" y="6953"/>
                      <a:pt x="6464" y="7149"/>
                      <a:pt x="6910" y="7149"/>
                    </a:cubicBezTo>
                    <a:cubicBezTo>
                      <a:pt x="7077" y="7149"/>
                      <a:pt x="7244" y="7122"/>
                      <a:pt x="7406" y="7064"/>
                    </a:cubicBezTo>
                    <a:cubicBezTo>
                      <a:pt x="7728" y="6945"/>
                      <a:pt x="8037" y="6718"/>
                      <a:pt x="8228" y="6302"/>
                    </a:cubicBezTo>
                    <a:cubicBezTo>
                      <a:pt x="9204" y="4242"/>
                      <a:pt x="7013" y="3599"/>
                      <a:pt x="7156" y="920"/>
                    </a:cubicBezTo>
                    <a:cubicBezTo>
                      <a:pt x="7156" y="920"/>
                      <a:pt x="7125" y="906"/>
                      <a:pt x="7075" y="906"/>
                    </a:cubicBezTo>
                    <a:cubicBezTo>
                      <a:pt x="6894" y="906"/>
                      <a:pt x="6473" y="1090"/>
                      <a:pt x="6501" y="2813"/>
                    </a:cubicBezTo>
                    <a:cubicBezTo>
                      <a:pt x="6501" y="2813"/>
                      <a:pt x="6359" y="2706"/>
                      <a:pt x="6132" y="2539"/>
                    </a:cubicBezTo>
                    <a:cubicBezTo>
                      <a:pt x="5180" y="1825"/>
                      <a:pt x="2665" y="1"/>
                      <a:pt x="1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830;p42">
                <a:extLst>
                  <a:ext uri="{FF2B5EF4-FFF2-40B4-BE49-F238E27FC236}">
                    <a16:creationId xmlns:a16="http://schemas.microsoft.com/office/drawing/2014/main" id="{A5D98609-76FD-6ECF-F4FD-89654D28856A}"/>
                  </a:ext>
                </a:extLst>
              </p:cNvPr>
              <p:cNvSpPr/>
              <p:nvPr/>
            </p:nvSpPr>
            <p:spPr>
              <a:xfrm>
                <a:off x="2250875" y="2188500"/>
                <a:ext cx="27700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2072" extrusionOk="0">
                    <a:moveTo>
                      <a:pt x="607" y="0"/>
                    </a:moveTo>
                    <a:lnTo>
                      <a:pt x="607" y="0"/>
                    </a:lnTo>
                    <a:cubicBezTo>
                      <a:pt x="0" y="1346"/>
                      <a:pt x="1107" y="2072"/>
                      <a:pt x="1107" y="2072"/>
                    </a:cubicBezTo>
                    <a:cubicBezTo>
                      <a:pt x="500" y="1060"/>
                      <a:pt x="976" y="274"/>
                      <a:pt x="976" y="274"/>
                    </a:cubicBezTo>
                    <a:cubicBezTo>
                      <a:pt x="976" y="274"/>
                      <a:pt x="834" y="167"/>
                      <a:pt x="6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31;p42">
                <a:extLst>
                  <a:ext uri="{FF2B5EF4-FFF2-40B4-BE49-F238E27FC236}">
                    <a16:creationId xmlns:a16="http://schemas.microsoft.com/office/drawing/2014/main" id="{DDCA3935-43D1-28AE-7CEE-26668F1B4BC3}"/>
                  </a:ext>
                </a:extLst>
              </p:cNvPr>
              <p:cNvSpPr/>
              <p:nvPr/>
            </p:nvSpPr>
            <p:spPr>
              <a:xfrm>
                <a:off x="2149950" y="2200750"/>
                <a:ext cx="58975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1047" extrusionOk="0">
                    <a:moveTo>
                      <a:pt x="263" y="1"/>
                    </a:moveTo>
                    <a:cubicBezTo>
                      <a:pt x="149" y="1"/>
                      <a:pt x="57" y="32"/>
                      <a:pt x="1" y="106"/>
                    </a:cubicBezTo>
                    <a:cubicBezTo>
                      <a:pt x="96" y="141"/>
                      <a:pt x="191" y="177"/>
                      <a:pt x="287" y="225"/>
                    </a:cubicBezTo>
                    <a:cubicBezTo>
                      <a:pt x="303" y="223"/>
                      <a:pt x="319" y="222"/>
                      <a:pt x="337" y="222"/>
                    </a:cubicBezTo>
                    <a:cubicBezTo>
                      <a:pt x="890" y="222"/>
                      <a:pt x="2127" y="931"/>
                      <a:pt x="2358" y="1046"/>
                    </a:cubicBezTo>
                    <a:cubicBezTo>
                      <a:pt x="2138" y="886"/>
                      <a:pt x="872" y="1"/>
                      <a:pt x="2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32;p42">
                <a:extLst>
                  <a:ext uri="{FF2B5EF4-FFF2-40B4-BE49-F238E27FC236}">
                    <a16:creationId xmlns:a16="http://schemas.microsoft.com/office/drawing/2014/main" id="{B88E2197-AE6E-4F93-2D96-1D79B86C15C9}"/>
                  </a:ext>
                </a:extLst>
              </p:cNvPr>
              <p:cNvSpPr/>
              <p:nvPr/>
            </p:nvSpPr>
            <p:spPr>
              <a:xfrm>
                <a:off x="2441375" y="3209450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36" y="1"/>
                    </a:moveTo>
                    <a:cubicBezTo>
                      <a:pt x="238" y="1"/>
                      <a:pt x="0" y="227"/>
                      <a:pt x="0" y="524"/>
                    </a:cubicBezTo>
                    <a:cubicBezTo>
                      <a:pt x="0" y="810"/>
                      <a:pt x="238" y="1048"/>
                      <a:pt x="536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27"/>
                      <a:pt x="822" y="1"/>
                      <a:pt x="53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833;p42">
                <a:extLst>
                  <a:ext uri="{FF2B5EF4-FFF2-40B4-BE49-F238E27FC236}">
                    <a16:creationId xmlns:a16="http://schemas.microsoft.com/office/drawing/2014/main" id="{E8521FE5-1B11-6822-728C-28C6541B8B39}"/>
                  </a:ext>
                </a:extLst>
              </p:cNvPr>
              <p:cNvSpPr/>
              <p:nvPr/>
            </p:nvSpPr>
            <p:spPr>
              <a:xfrm>
                <a:off x="2676800" y="3299950"/>
                <a:ext cx="262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0" extrusionOk="0">
                    <a:moveTo>
                      <a:pt x="525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11" y="1060"/>
                      <a:pt x="1049" y="822"/>
                      <a:pt x="1049" y="536"/>
                    </a:cubicBezTo>
                    <a:cubicBezTo>
                      <a:pt x="1049" y="238"/>
                      <a:pt x="811" y="0"/>
                      <a:pt x="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834;p42">
                <a:extLst>
                  <a:ext uri="{FF2B5EF4-FFF2-40B4-BE49-F238E27FC236}">
                    <a16:creationId xmlns:a16="http://schemas.microsoft.com/office/drawing/2014/main" id="{AD8499C9-C430-FFE8-6082-8F17B578DEF0}"/>
                  </a:ext>
                </a:extLst>
              </p:cNvPr>
              <p:cNvSpPr/>
              <p:nvPr/>
            </p:nvSpPr>
            <p:spPr>
              <a:xfrm>
                <a:off x="2877125" y="3348750"/>
                <a:ext cx="26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9" extrusionOk="0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48"/>
                      <a:pt x="525" y="1048"/>
                    </a:cubicBezTo>
                    <a:cubicBezTo>
                      <a:pt x="822" y="1048"/>
                      <a:pt x="1060" y="822"/>
                      <a:pt x="1060" y="525"/>
                    </a:cubicBezTo>
                    <a:cubicBezTo>
                      <a:pt x="1060" y="239"/>
                      <a:pt x="822" y="1"/>
                      <a:pt x="52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835;p42">
                <a:extLst>
                  <a:ext uri="{FF2B5EF4-FFF2-40B4-BE49-F238E27FC236}">
                    <a16:creationId xmlns:a16="http://schemas.microsoft.com/office/drawing/2014/main" id="{5F3C5394-CEB5-4BAA-7DF1-BC0E40EC5CAB}"/>
                  </a:ext>
                </a:extLst>
              </p:cNvPr>
              <p:cNvSpPr/>
              <p:nvPr/>
            </p:nvSpPr>
            <p:spPr>
              <a:xfrm>
                <a:off x="2569050" y="30371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61"/>
                      <a:pt x="537" y="1061"/>
                    </a:cubicBezTo>
                    <a:cubicBezTo>
                      <a:pt x="822" y="1061"/>
                      <a:pt x="1061" y="822"/>
                      <a:pt x="1061" y="525"/>
                    </a:cubicBezTo>
                    <a:cubicBezTo>
                      <a:pt x="1061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836;p42">
                <a:extLst>
                  <a:ext uri="{FF2B5EF4-FFF2-40B4-BE49-F238E27FC236}">
                    <a16:creationId xmlns:a16="http://schemas.microsoft.com/office/drawing/2014/main" id="{F668ECF4-A1A6-669B-9AD1-311609A82B71}"/>
                  </a:ext>
                </a:extLst>
              </p:cNvPr>
              <p:cNvSpPr/>
              <p:nvPr/>
            </p:nvSpPr>
            <p:spPr>
              <a:xfrm>
                <a:off x="2613700" y="31624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25" y="0"/>
                    </a:moveTo>
                    <a:cubicBezTo>
                      <a:pt x="227" y="0"/>
                      <a:pt x="1" y="239"/>
                      <a:pt x="1" y="524"/>
                    </a:cubicBezTo>
                    <a:cubicBezTo>
                      <a:pt x="1" y="822"/>
                      <a:pt x="227" y="1060"/>
                      <a:pt x="525" y="1060"/>
                    </a:cubicBezTo>
                    <a:cubicBezTo>
                      <a:pt x="810" y="1060"/>
                      <a:pt x="1049" y="822"/>
                      <a:pt x="1049" y="524"/>
                    </a:cubicBezTo>
                    <a:cubicBezTo>
                      <a:pt x="1049" y="239"/>
                      <a:pt x="810" y="0"/>
                      <a:pt x="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837;p42">
                <a:extLst>
                  <a:ext uri="{FF2B5EF4-FFF2-40B4-BE49-F238E27FC236}">
                    <a16:creationId xmlns:a16="http://schemas.microsoft.com/office/drawing/2014/main" id="{A2230FB7-27A4-9B8C-4A3A-49080CCD7486}"/>
                  </a:ext>
                </a:extLst>
              </p:cNvPr>
              <p:cNvSpPr/>
              <p:nvPr/>
            </p:nvSpPr>
            <p:spPr>
              <a:xfrm>
                <a:off x="2822075" y="3233850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536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22"/>
                      <a:pt x="238" y="1061"/>
                      <a:pt x="536" y="1061"/>
                    </a:cubicBezTo>
                    <a:cubicBezTo>
                      <a:pt x="822" y="1061"/>
                      <a:pt x="1060" y="822"/>
                      <a:pt x="1060" y="525"/>
                    </a:cubicBezTo>
                    <a:cubicBezTo>
                      <a:pt x="1060" y="239"/>
                      <a:pt x="822" y="1"/>
                      <a:pt x="53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38;p42">
                <a:extLst>
                  <a:ext uri="{FF2B5EF4-FFF2-40B4-BE49-F238E27FC236}">
                    <a16:creationId xmlns:a16="http://schemas.microsoft.com/office/drawing/2014/main" id="{A3064AA1-4779-DE68-8FB3-AD7E762149D1}"/>
                  </a:ext>
                </a:extLst>
              </p:cNvPr>
              <p:cNvSpPr/>
              <p:nvPr/>
            </p:nvSpPr>
            <p:spPr>
              <a:xfrm>
                <a:off x="2850650" y="3017775"/>
                <a:ext cx="26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8" extrusionOk="0">
                    <a:moveTo>
                      <a:pt x="536" y="0"/>
                    </a:moveTo>
                    <a:cubicBezTo>
                      <a:pt x="238" y="0"/>
                      <a:pt x="0" y="238"/>
                      <a:pt x="0" y="524"/>
                    </a:cubicBezTo>
                    <a:cubicBezTo>
                      <a:pt x="0" y="822"/>
                      <a:pt x="238" y="1048"/>
                      <a:pt x="536" y="1048"/>
                    </a:cubicBezTo>
                    <a:cubicBezTo>
                      <a:pt x="822" y="1048"/>
                      <a:pt x="1060" y="822"/>
                      <a:pt x="1060" y="524"/>
                    </a:cubicBezTo>
                    <a:cubicBezTo>
                      <a:pt x="1060" y="238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39;p42">
                <a:extLst>
                  <a:ext uri="{FF2B5EF4-FFF2-40B4-BE49-F238E27FC236}">
                    <a16:creationId xmlns:a16="http://schemas.microsoft.com/office/drawing/2014/main" id="{2C17BCBE-AB44-EF09-ED87-0EC9CFE3E4CB}"/>
                  </a:ext>
                </a:extLst>
              </p:cNvPr>
              <p:cNvSpPr/>
              <p:nvPr/>
            </p:nvSpPr>
            <p:spPr>
              <a:xfrm>
                <a:off x="2714025" y="2972825"/>
                <a:ext cx="26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8" extrusionOk="0">
                    <a:moveTo>
                      <a:pt x="536" y="0"/>
                    </a:moveTo>
                    <a:cubicBezTo>
                      <a:pt x="238" y="0"/>
                      <a:pt x="0" y="238"/>
                      <a:pt x="0" y="524"/>
                    </a:cubicBezTo>
                    <a:cubicBezTo>
                      <a:pt x="0" y="810"/>
                      <a:pt x="238" y="1048"/>
                      <a:pt x="536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38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840;p42">
                <a:extLst>
                  <a:ext uri="{FF2B5EF4-FFF2-40B4-BE49-F238E27FC236}">
                    <a16:creationId xmlns:a16="http://schemas.microsoft.com/office/drawing/2014/main" id="{8EA519FD-9E06-4584-2A89-C19610FF788D}"/>
                  </a:ext>
                </a:extLst>
              </p:cNvPr>
              <p:cNvSpPr/>
              <p:nvPr/>
            </p:nvSpPr>
            <p:spPr>
              <a:xfrm>
                <a:off x="2324675" y="3466625"/>
                <a:ext cx="26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9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24"/>
                    </a:cubicBezTo>
                    <a:cubicBezTo>
                      <a:pt x="1" y="810"/>
                      <a:pt x="239" y="1048"/>
                      <a:pt x="537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841;p42">
                <a:extLst>
                  <a:ext uri="{FF2B5EF4-FFF2-40B4-BE49-F238E27FC236}">
                    <a16:creationId xmlns:a16="http://schemas.microsoft.com/office/drawing/2014/main" id="{5B8C8566-6657-2CD8-6C2F-7C6BF9F53943}"/>
                  </a:ext>
                </a:extLst>
              </p:cNvPr>
              <p:cNvSpPr/>
              <p:nvPr/>
            </p:nvSpPr>
            <p:spPr>
              <a:xfrm>
                <a:off x="2136850" y="34103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525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23" y="1060"/>
                      <a:pt x="1061" y="822"/>
                      <a:pt x="1061" y="536"/>
                    </a:cubicBezTo>
                    <a:cubicBezTo>
                      <a:pt x="1061" y="238"/>
                      <a:pt x="823" y="0"/>
                      <a:pt x="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842;p42">
                <a:extLst>
                  <a:ext uri="{FF2B5EF4-FFF2-40B4-BE49-F238E27FC236}">
                    <a16:creationId xmlns:a16="http://schemas.microsoft.com/office/drawing/2014/main" id="{3CFA41E4-7FD1-DBCF-B5FE-975972FB805F}"/>
                  </a:ext>
                </a:extLst>
              </p:cNvPr>
              <p:cNvSpPr/>
              <p:nvPr/>
            </p:nvSpPr>
            <p:spPr>
              <a:xfrm>
                <a:off x="2027025" y="3308875"/>
                <a:ext cx="2412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03" extrusionOk="0">
                    <a:moveTo>
                      <a:pt x="36" y="0"/>
                    </a:moveTo>
                    <a:cubicBezTo>
                      <a:pt x="12" y="48"/>
                      <a:pt x="1" y="107"/>
                      <a:pt x="1" y="179"/>
                    </a:cubicBezTo>
                    <a:cubicBezTo>
                      <a:pt x="1" y="465"/>
                      <a:pt x="227" y="703"/>
                      <a:pt x="524" y="703"/>
                    </a:cubicBezTo>
                    <a:cubicBezTo>
                      <a:pt x="715" y="703"/>
                      <a:pt x="870" y="608"/>
                      <a:pt x="965" y="465"/>
                    </a:cubicBezTo>
                    <a:cubicBezTo>
                      <a:pt x="667" y="274"/>
                      <a:pt x="370" y="107"/>
                      <a:pt x="3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843;p42">
                <a:extLst>
                  <a:ext uri="{FF2B5EF4-FFF2-40B4-BE49-F238E27FC236}">
                    <a16:creationId xmlns:a16="http://schemas.microsoft.com/office/drawing/2014/main" id="{1CF8FF8F-3B56-4D84-39C0-74BEAD88DF8B}"/>
                  </a:ext>
                </a:extLst>
              </p:cNvPr>
              <p:cNvSpPr/>
              <p:nvPr/>
            </p:nvSpPr>
            <p:spPr>
              <a:xfrm>
                <a:off x="2392250" y="363837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24" y="0"/>
                    </a:moveTo>
                    <a:cubicBezTo>
                      <a:pt x="227" y="0"/>
                      <a:pt x="1" y="239"/>
                      <a:pt x="1" y="536"/>
                    </a:cubicBezTo>
                    <a:cubicBezTo>
                      <a:pt x="1" y="822"/>
                      <a:pt x="227" y="1060"/>
                      <a:pt x="524" y="1060"/>
                    </a:cubicBezTo>
                    <a:cubicBezTo>
                      <a:pt x="810" y="1060"/>
                      <a:pt x="1048" y="822"/>
                      <a:pt x="1048" y="536"/>
                    </a:cubicBezTo>
                    <a:cubicBezTo>
                      <a:pt x="1048" y="239"/>
                      <a:pt x="810" y="0"/>
                      <a:pt x="524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844;p42">
                <a:extLst>
                  <a:ext uri="{FF2B5EF4-FFF2-40B4-BE49-F238E27FC236}">
                    <a16:creationId xmlns:a16="http://schemas.microsoft.com/office/drawing/2014/main" id="{0B6C6069-837C-E1BE-49F0-C18C4F9C3AA3}"/>
                  </a:ext>
                </a:extLst>
              </p:cNvPr>
              <p:cNvSpPr/>
              <p:nvPr/>
            </p:nvSpPr>
            <p:spPr>
              <a:xfrm>
                <a:off x="2054700" y="38253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36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1" y="822"/>
                      <a:pt x="1061" y="536"/>
                    </a:cubicBezTo>
                    <a:cubicBezTo>
                      <a:pt x="1061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845;p42">
                <a:extLst>
                  <a:ext uri="{FF2B5EF4-FFF2-40B4-BE49-F238E27FC236}">
                    <a16:creationId xmlns:a16="http://schemas.microsoft.com/office/drawing/2014/main" id="{F20D15A9-606F-1E20-2362-0DA2F09BA5B0}"/>
                  </a:ext>
                </a:extLst>
              </p:cNvPr>
              <p:cNvSpPr/>
              <p:nvPr/>
            </p:nvSpPr>
            <p:spPr>
              <a:xfrm>
                <a:off x="2192525" y="3712200"/>
                <a:ext cx="2652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8" extrusionOk="0">
                    <a:moveTo>
                      <a:pt x="536" y="0"/>
                    </a:moveTo>
                    <a:cubicBezTo>
                      <a:pt x="239" y="0"/>
                      <a:pt x="0" y="238"/>
                      <a:pt x="0" y="524"/>
                    </a:cubicBezTo>
                    <a:cubicBezTo>
                      <a:pt x="0" y="822"/>
                      <a:pt x="239" y="1048"/>
                      <a:pt x="536" y="1048"/>
                    </a:cubicBezTo>
                    <a:cubicBezTo>
                      <a:pt x="822" y="1048"/>
                      <a:pt x="1060" y="822"/>
                      <a:pt x="1060" y="524"/>
                    </a:cubicBezTo>
                    <a:cubicBezTo>
                      <a:pt x="1060" y="238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846;p42">
                <a:extLst>
                  <a:ext uri="{FF2B5EF4-FFF2-40B4-BE49-F238E27FC236}">
                    <a16:creationId xmlns:a16="http://schemas.microsoft.com/office/drawing/2014/main" id="{8CEB3E49-EC0C-8311-34EB-A563252CA1B6}"/>
                  </a:ext>
                </a:extLst>
              </p:cNvPr>
              <p:cNvSpPr/>
              <p:nvPr/>
            </p:nvSpPr>
            <p:spPr>
              <a:xfrm>
                <a:off x="1987450" y="3611875"/>
                <a:ext cx="262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61" extrusionOk="0">
                    <a:moveTo>
                      <a:pt x="524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22"/>
                      <a:pt x="238" y="1060"/>
                      <a:pt x="524" y="1060"/>
                    </a:cubicBezTo>
                    <a:cubicBezTo>
                      <a:pt x="822" y="1060"/>
                      <a:pt x="1048" y="822"/>
                      <a:pt x="1048" y="525"/>
                    </a:cubicBezTo>
                    <a:cubicBezTo>
                      <a:pt x="1048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847;p42">
                <a:extLst>
                  <a:ext uri="{FF2B5EF4-FFF2-40B4-BE49-F238E27FC236}">
                    <a16:creationId xmlns:a16="http://schemas.microsoft.com/office/drawing/2014/main" id="{3CC79907-8124-9911-C7C3-BD816CE6ABD1}"/>
                  </a:ext>
                </a:extLst>
              </p:cNvPr>
              <p:cNvSpPr/>
              <p:nvPr/>
            </p:nvSpPr>
            <p:spPr>
              <a:xfrm>
                <a:off x="2152925" y="40065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7" y="0"/>
                    </a:moveTo>
                    <a:cubicBezTo>
                      <a:pt x="239" y="0"/>
                      <a:pt x="1" y="239"/>
                      <a:pt x="1" y="524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1" y="822"/>
                      <a:pt x="1061" y="524"/>
                    </a:cubicBezTo>
                    <a:cubicBezTo>
                      <a:pt x="1061" y="239"/>
                      <a:pt x="822" y="0"/>
                      <a:pt x="537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848;p42">
                <a:extLst>
                  <a:ext uri="{FF2B5EF4-FFF2-40B4-BE49-F238E27FC236}">
                    <a16:creationId xmlns:a16="http://schemas.microsoft.com/office/drawing/2014/main" id="{5FD566E5-52E7-2A51-CC17-997785002B0D}"/>
                  </a:ext>
                </a:extLst>
              </p:cNvPr>
              <p:cNvSpPr/>
              <p:nvPr/>
            </p:nvSpPr>
            <p:spPr>
              <a:xfrm>
                <a:off x="2278550" y="33133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24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11"/>
                      <a:pt x="238" y="1049"/>
                      <a:pt x="524" y="1049"/>
                    </a:cubicBezTo>
                    <a:cubicBezTo>
                      <a:pt x="822" y="1049"/>
                      <a:pt x="1060" y="811"/>
                      <a:pt x="1060" y="525"/>
                    </a:cubicBezTo>
                    <a:cubicBezTo>
                      <a:pt x="1060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849;p42">
                <a:extLst>
                  <a:ext uri="{FF2B5EF4-FFF2-40B4-BE49-F238E27FC236}">
                    <a16:creationId xmlns:a16="http://schemas.microsoft.com/office/drawing/2014/main" id="{C4BB69DE-1655-1B28-A6A1-C93E849BFBFC}"/>
                  </a:ext>
                </a:extLst>
              </p:cNvPr>
              <p:cNvSpPr/>
              <p:nvPr/>
            </p:nvSpPr>
            <p:spPr>
              <a:xfrm>
                <a:off x="2405350" y="3091275"/>
                <a:ext cx="262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524" y="1"/>
                    </a:moveTo>
                    <a:cubicBezTo>
                      <a:pt x="239" y="1"/>
                      <a:pt x="0" y="227"/>
                      <a:pt x="0" y="525"/>
                    </a:cubicBezTo>
                    <a:cubicBezTo>
                      <a:pt x="0" y="810"/>
                      <a:pt x="239" y="1049"/>
                      <a:pt x="524" y="1049"/>
                    </a:cubicBezTo>
                    <a:cubicBezTo>
                      <a:pt x="822" y="1049"/>
                      <a:pt x="1048" y="810"/>
                      <a:pt x="1048" y="525"/>
                    </a:cubicBezTo>
                    <a:cubicBezTo>
                      <a:pt x="1048" y="227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850;p42">
                <a:extLst>
                  <a:ext uri="{FF2B5EF4-FFF2-40B4-BE49-F238E27FC236}">
                    <a16:creationId xmlns:a16="http://schemas.microsoft.com/office/drawing/2014/main" id="{00F3C5BE-77E8-B841-FB57-163ECFCED21F}"/>
                  </a:ext>
                </a:extLst>
              </p:cNvPr>
              <p:cNvSpPr/>
              <p:nvPr/>
            </p:nvSpPr>
            <p:spPr>
              <a:xfrm>
                <a:off x="2548825" y="2906450"/>
                <a:ext cx="262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48" extrusionOk="0">
                    <a:moveTo>
                      <a:pt x="524" y="0"/>
                    </a:moveTo>
                    <a:cubicBezTo>
                      <a:pt x="226" y="0"/>
                      <a:pt x="0" y="226"/>
                      <a:pt x="0" y="524"/>
                    </a:cubicBezTo>
                    <a:cubicBezTo>
                      <a:pt x="0" y="810"/>
                      <a:pt x="226" y="1048"/>
                      <a:pt x="524" y="1048"/>
                    </a:cubicBezTo>
                    <a:cubicBezTo>
                      <a:pt x="810" y="1048"/>
                      <a:pt x="1048" y="810"/>
                      <a:pt x="1048" y="524"/>
                    </a:cubicBezTo>
                    <a:cubicBezTo>
                      <a:pt x="1048" y="226"/>
                      <a:pt x="810" y="0"/>
                      <a:pt x="524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851;p42">
                <a:extLst>
                  <a:ext uri="{FF2B5EF4-FFF2-40B4-BE49-F238E27FC236}">
                    <a16:creationId xmlns:a16="http://schemas.microsoft.com/office/drawing/2014/main" id="{B5DD9260-842B-DA5D-65A5-324976EAA3B1}"/>
                  </a:ext>
                </a:extLst>
              </p:cNvPr>
              <p:cNvSpPr/>
              <p:nvPr/>
            </p:nvSpPr>
            <p:spPr>
              <a:xfrm>
                <a:off x="2258000" y="317552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537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0" y="822"/>
                      <a:pt x="1060" y="536"/>
                    </a:cubicBezTo>
                    <a:cubicBezTo>
                      <a:pt x="1060" y="238"/>
                      <a:pt x="822" y="0"/>
                      <a:pt x="537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52;p42">
                <a:extLst>
                  <a:ext uri="{FF2B5EF4-FFF2-40B4-BE49-F238E27FC236}">
                    <a16:creationId xmlns:a16="http://schemas.microsoft.com/office/drawing/2014/main" id="{89606FD2-3F1E-9A78-52B5-FE53ADCC203D}"/>
                  </a:ext>
                </a:extLst>
              </p:cNvPr>
              <p:cNvSpPr/>
              <p:nvPr/>
            </p:nvSpPr>
            <p:spPr>
              <a:xfrm>
                <a:off x="2418450" y="295942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524" y="0"/>
                    </a:moveTo>
                    <a:cubicBezTo>
                      <a:pt x="238" y="0"/>
                      <a:pt x="0" y="239"/>
                      <a:pt x="0" y="536"/>
                    </a:cubicBezTo>
                    <a:cubicBezTo>
                      <a:pt x="0" y="822"/>
                      <a:pt x="238" y="1060"/>
                      <a:pt x="524" y="1060"/>
                    </a:cubicBezTo>
                    <a:cubicBezTo>
                      <a:pt x="822" y="1060"/>
                      <a:pt x="1060" y="822"/>
                      <a:pt x="1060" y="536"/>
                    </a:cubicBezTo>
                    <a:cubicBezTo>
                      <a:pt x="1060" y="239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53;p42">
                <a:extLst>
                  <a:ext uri="{FF2B5EF4-FFF2-40B4-BE49-F238E27FC236}">
                    <a16:creationId xmlns:a16="http://schemas.microsoft.com/office/drawing/2014/main" id="{3BC7A969-D22C-AAF8-5104-1D9C07030F2E}"/>
                  </a:ext>
                </a:extLst>
              </p:cNvPr>
              <p:cNvSpPr/>
              <p:nvPr/>
            </p:nvSpPr>
            <p:spPr>
              <a:xfrm>
                <a:off x="2166325" y="3553250"/>
                <a:ext cx="262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0" extrusionOk="0">
                    <a:moveTo>
                      <a:pt x="525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10" y="1060"/>
                      <a:pt x="1048" y="822"/>
                      <a:pt x="1048" y="536"/>
                    </a:cubicBezTo>
                    <a:cubicBezTo>
                      <a:pt x="1048" y="238"/>
                      <a:pt x="810" y="0"/>
                      <a:pt x="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54;p42">
                <a:extLst>
                  <a:ext uri="{FF2B5EF4-FFF2-40B4-BE49-F238E27FC236}">
                    <a16:creationId xmlns:a16="http://schemas.microsoft.com/office/drawing/2014/main" id="{B32D7878-AA49-A471-970F-2498112C5F14}"/>
                  </a:ext>
                </a:extLst>
              </p:cNvPr>
              <p:cNvSpPr/>
              <p:nvPr/>
            </p:nvSpPr>
            <p:spPr>
              <a:xfrm>
                <a:off x="2000525" y="34368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3"/>
                      <a:pt x="239" y="1061"/>
                      <a:pt x="525" y="1061"/>
                    </a:cubicBezTo>
                    <a:cubicBezTo>
                      <a:pt x="822" y="1061"/>
                      <a:pt x="1061" y="823"/>
                      <a:pt x="1061" y="525"/>
                    </a:cubicBezTo>
                    <a:cubicBezTo>
                      <a:pt x="1061" y="239"/>
                      <a:pt x="822" y="1"/>
                      <a:pt x="52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55;p42">
                <a:extLst>
                  <a:ext uri="{FF2B5EF4-FFF2-40B4-BE49-F238E27FC236}">
                    <a16:creationId xmlns:a16="http://schemas.microsoft.com/office/drawing/2014/main" id="{0E4CA45E-93D4-D3F7-151C-DCCCCC5D9869}"/>
                  </a:ext>
                </a:extLst>
              </p:cNvPr>
              <p:cNvSpPr/>
              <p:nvPr/>
            </p:nvSpPr>
            <p:spPr>
              <a:xfrm>
                <a:off x="2480950" y="33972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6" y="0"/>
                    </a:moveTo>
                    <a:cubicBezTo>
                      <a:pt x="239" y="0"/>
                      <a:pt x="1" y="239"/>
                      <a:pt x="1" y="524"/>
                    </a:cubicBezTo>
                    <a:cubicBezTo>
                      <a:pt x="1" y="822"/>
                      <a:pt x="239" y="1060"/>
                      <a:pt x="536" y="1060"/>
                    </a:cubicBezTo>
                    <a:cubicBezTo>
                      <a:pt x="822" y="1060"/>
                      <a:pt x="1060" y="822"/>
                      <a:pt x="1060" y="524"/>
                    </a:cubicBezTo>
                    <a:cubicBezTo>
                      <a:pt x="1060" y="239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56;p42">
                <a:extLst>
                  <a:ext uri="{FF2B5EF4-FFF2-40B4-BE49-F238E27FC236}">
                    <a16:creationId xmlns:a16="http://schemas.microsoft.com/office/drawing/2014/main" id="{B7C87E4E-C30B-94C7-B7DF-19A3979BB208}"/>
                  </a:ext>
                </a:extLst>
              </p:cNvPr>
              <p:cNvSpPr/>
              <p:nvPr/>
            </p:nvSpPr>
            <p:spPr>
              <a:xfrm>
                <a:off x="2753600" y="3466625"/>
                <a:ext cx="26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9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24"/>
                    </a:cubicBezTo>
                    <a:cubicBezTo>
                      <a:pt x="1" y="810"/>
                      <a:pt x="239" y="1048"/>
                      <a:pt x="537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57;p42">
                <a:extLst>
                  <a:ext uri="{FF2B5EF4-FFF2-40B4-BE49-F238E27FC236}">
                    <a16:creationId xmlns:a16="http://schemas.microsoft.com/office/drawing/2014/main" id="{4DA2C94F-95D3-A267-E327-AD4516A9620E}"/>
                  </a:ext>
                </a:extLst>
              </p:cNvPr>
              <p:cNvSpPr/>
              <p:nvPr/>
            </p:nvSpPr>
            <p:spPr>
              <a:xfrm>
                <a:off x="2740500" y="3091275"/>
                <a:ext cx="26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9" extrusionOk="0">
                    <a:moveTo>
                      <a:pt x="525" y="1"/>
                    </a:moveTo>
                    <a:cubicBezTo>
                      <a:pt x="239" y="1"/>
                      <a:pt x="1" y="227"/>
                      <a:pt x="1" y="525"/>
                    </a:cubicBezTo>
                    <a:cubicBezTo>
                      <a:pt x="1" y="810"/>
                      <a:pt x="239" y="1049"/>
                      <a:pt x="525" y="1049"/>
                    </a:cubicBezTo>
                    <a:cubicBezTo>
                      <a:pt x="822" y="1049"/>
                      <a:pt x="1061" y="810"/>
                      <a:pt x="1061" y="525"/>
                    </a:cubicBezTo>
                    <a:cubicBezTo>
                      <a:pt x="1061" y="227"/>
                      <a:pt x="822" y="1"/>
                      <a:pt x="52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58;p42">
                <a:extLst>
                  <a:ext uri="{FF2B5EF4-FFF2-40B4-BE49-F238E27FC236}">
                    <a16:creationId xmlns:a16="http://schemas.microsoft.com/office/drawing/2014/main" id="{13AD499E-1935-7287-6BDB-D626B32BA8E1}"/>
                  </a:ext>
                </a:extLst>
              </p:cNvPr>
              <p:cNvSpPr/>
              <p:nvPr/>
            </p:nvSpPr>
            <p:spPr>
              <a:xfrm>
                <a:off x="2898850" y="31186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537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3" y="1060"/>
                      <a:pt x="1061" y="822"/>
                      <a:pt x="1061" y="536"/>
                    </a:cubicBezTo>
                    <a:cubicBezTo>
                      <a:pt x="1061" y="238"/>
                      <a:pt x="823" y="0"/>
                      <a:pt x="537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59;p42">
                <a:extLst>
                  <a:ext uri="{FF2B5EF4-FFF2-40B4-BE49-F238E27FC236}">
                    <a16:creationId xmlns:a16="http://schemas.microsoft.com/office/drawing/2014/main" id="{4EDDFE61-51B7-6D00-826E-5C3FE0367D22}"/>
                  </a:ext>
                </a:extLst>
              </p:cNvPr>
              <p:cNvSpPr/>
              <p:nvPr/>
            </p:nvSpPr>
            <p:spPr>
              <a:xfrm>
                <a:off x="2582450" y="3566650"/>
                <a:ext cx="2622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8" extrusionOk="0">
                    <a:moveTo>
                      <a:pt x="525" y="0"/>
                    </a:moveTo>
                    <a:cubicBezTo>
                      <a:pt x="239" y="0"/>
                      <a:pt x="1" y="226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10" y="1048"/>
                      <a:pt x="1048" y="810"/>
                      <a:pt x="1048" y="524"/>
                    </a:cubicBezTo>
                    <a:cubicBezTo>
                      <a:pt x="1048" y="226"/>
                      <a:pt x="810" y="0"/>
                      <a:pt x="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60;p42">
                <a:extLst>
                  <a:ext uri="{FF2B5EF4-FFF2-40B4-BE49-F238E27FC236}">
                    <a16:creationId xmlns:a16="http://schemas.microsoft.com/office/drawing/2014/main" id="{7E14D2AC-8F9A-8AE8-BEBB-68403966E46D}"/>
                  </a:ext>
                </a:extLst>
              </p:cNvPr>
              <p:cNvSpPr/>
              <p:nvPr/>
            </p:nvSpPr>
            <p:spPr>
              <a:xfrm>
                <a:off x="2467850" y="3801200"/>
                <a:ext cx="2652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8" extrusionOk="0">
                    <a:moveTo>
                      <a:pt x="525" y="0"/>
                    </a:moveTo>
                    <a:cubicBezTo>
                      <a:pt x="239" y="0"/>
                      <a:pt x="1" y="226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26"/>
                      <a:pt x="822" y="0"/>
                      <a:pt x="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61;p42">
                <a:extLst>
                  <a:ext uri="{FF2B5EF4-FFF2-40B4-BE49-F238E27FC236}">
                    <a16:creationId xmlns:a16="http://schemas.microsoft.com/office/drawing/2014/main" id="{B1D71CB4-9676-3D00-652B-27BC07149752}"/>
                  </a:ext>
                </a:extLst>
              </p:cNvPr>
              <p:cNvSpPr/>
              <p:nvPr/>
            </p:nvSpPr>
            <p:spPr>
              <a:xfrm>
                <a:off x="2265450" y="3838700"/>
                <a:ext cx="262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524" y="0"/>
                    </a:moveTo>
                    <a:cubicBezTo>
                      <a:pt x="239" y="0"/>
                      <a:pt x="0" y="239"/>
                      <a:pt x="0" y="524"/>
                    </a:cubicBezTo>
                    <a:cubicBezTo>
                      <a:pt x="0" y="810"/>
                      <a:pt x="239" y="1048"/>
                      <a:pt x="524" y="1048"/>
                    </a:cubicBezTo>
                    <a:cubicBezTo>
                      <a:pt x="822" y="1048"/>
                      <a:pt x="1048" y="810"/>
                      <a:pt x="1048" y="524"/>
                    </a:cubicBezTo>
                    <a:cubicBezTo>
                      <a:pt x="1048" y="239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62;p42">
                <a:extLst>
                  <a:ext uri="{FF2B5EF4-FFF2-40B4-BE49-F238E27FC236}">
                    <a16:creationId xmlns:a16="http://schemas.microsoft.com/office/drawing/2014/main" id="{FCDC7544-24C3-300E-22C8-02C5B8A4DAAE}"/>
                  </a:ext>
                </a:extLst>
              </p:cNvPr>
              <p:cNvSpPr/>
              <p:nvPr/>
            </p:nvSpPr>
            <p:spPr>
              <a:xfrm>
                <a:off x="2822075" y="36383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536" y="0"/>
                    </a:moveTo>
                    <a:cubicBezTo>
                      <a:pt x="238" y="0"/>
                      <a:pt x="0" y="239"/>
                      <a:pt x="0" y="536"/>
                    </a:cubicBezTo>
                    <a:cubicBezTo>
                      <a:pt x="0" y="822"/>
                      <a:pt x="238" y="1060"/>
                      <a:pt x="536" y="1060"/>
                    </a:cubicBezTo>
                    <a:cubicBezTo>
                      <a:pt x="822" y="1060"/>
                      <a:pt x="1060" y="822"/>
                      <a:pt x="1060" y="536"/>
                    </a:cubicBezTo>
                    <a:cubicBezTo>
                      <a:pt x="1060" y="239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63;p42">
                <a:extLst>
                  <a:ext uri="{FF2B5EF4-FFF2-40B4-BE49-F238E27FC236}">
                    <a16:creationId xmlns:a16="http://schemas.microsoft.com/office/drawing/2014/main" id="{7FD40265-8BF4-A038-91C3-2B95996C27B3}"/>
                  </a:ext>
                </a:extLst>
              </p:cNvPr>
              <p:cNvSpPr/>
              <p:nvPr/>
            </p:nvSpPr>
            <p:spPr>
              <a:xfrm>
                <a:off x="2639900" y="37383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24" y="1"/>
                    </a:moveTo>
                    <a:cubicBezTo>
                      <a:pt x="239" y="1"/>
                      <a:pt x="1" y="239"/>
                      <a:pt x="1" y="537"/>
                    </a:cubicBezTo>
                    <a:cubicBezTo>
                      <a:pt x="1" y="823"/>
                      <a:pt x="239" y="1061"/>
                      <a:pt x="524" y="1061"/>
                    </a:cubicBezTo>
                    <a:cubicBezTo>
                      <a:pt x="822" y="1061"/>
                      <a:pt x="1060" y="823"/>
                      <a:pt x="1060" y="537"/>
                    </a:cubicBezTo>
                    <a:cubicBezTo>
                      <a:pt x="1060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64;p42">
                <a:extLst>
                  <a:ext uri="{FF2B5EF4-FFF2-40B4-BE49-F238E27FC236}">
                    <a16:creationId xmlns:a16="http://schemas.microsoft.com/office/drawing/2014/main" id="{84DD4061-CFC5-F694-CFB0-5889B4FF02FC}"/>
                  </a:ext>
                </a:extLst>
              </p:cNvPr>
              <p:cNvSpPr/>
              <p:nvPr/>
            </p:nvSpPr>
            <p:spPr>
              <a:xfrm>
                <a:off x="2365750" y="4033075"/>
                <a:ext cx="2652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8" extrusionOk="0">
                    <a:moveTo>
                      <a:pt x="525" y="0"/>
                    </a:moveTo>
                    <a:cubicBezTo>
                      <a:pt x="239" y="0"/>
                      <a:pt x="1" y="238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22" y="1048"/>
                      <a:pt x="1061" y="810"/>
                      <a:pt x="1061" y="524"/>
                    </a:cubicBezTo>
                    <a:cubicBezTo>
                      <a:pt x="1061" y="238"/>
                      <a:pt x="822" y="0"/>
                      <a:pt x="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65;p42">
                <a:extLst>
                  <a:ext uri="{FF2B5EF4-FFF2-40B4-BE49-F238E27FC236}">
                    <a16:creationId xmlns:a16="http://schemas.microsoft.com/office/drawing/2014/main" id="{5C532EC6-C4FE-A4AD-2046-25C3661ADAC0}"/>
                  </a:ext>
                </a:extLst>
              </p:cNvPr>
              <p:cNvSpPr/>
              <p:nvPr/>
            </p:nvSpPr>
            <p:spPr>
              <a:xfrm>
                <a:off x="2569050" y="39643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1" y="822"/>
                      <a:pt x="1061" y="525"/>
                    </a:cubicBezTo>
                    <a:cubicBezTo>
                      <a:pt x="1061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66;p42">
                <a:extLst>
                  <a:ext uri="{FF2B5EF4-FFF2-40B4-BE49-F238E27FC236}">
                    <a16:creationId xmlns:a16="http://schemas.microsoft.com/office/drawing/2014/main" id="{7F550B02-AAA9-4B25-E39F-154785C67458}"/>
                  </a:ext>
                </a:extLst>
              </p:cNvPr>
              <p:cNvSpPr/>
              <p:nvPr/>
            </p:nvSpPr>
            <p:spPr>
              <a:xfrm>
                <a:off x="2765225" y="3886625"/>
                <a:ext cx="262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60" extrusionOk="0">
                    <a:moveTo>
                      <a:pt x="524" y="0"/>
                    </a:moveTo>
                    <a:cubicBezTo>
                      <a:pt x="238" y="0"/>
                      <a:pt x="0" y="238"/>
                      <a:pt x="0" y="524"/>
                    </a:cubicBezTo>
                    <a:cubicBezTo>
                      <a:pt x="0" y="822"/>
                      <a:pt x="238" y="1060"/>
                      <a:pt x="524" y="1060"/>
                    </a:cubicBezTo>
                    <a:cubicBezTo>
                      <a:pt x="822" y="1060"/>
                      <a:pt x="1048" y="822"/>
                      <a:pt x="1048" y="524"/>
                    </a:cubicBezTo>
                    <a:cubicBezTo>
                      <a:pt x="1048" y="238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67;p42">
                <a:extLst>
                  <a:ext uri="{FF2B5EF4-FFF2-40B4-BE49-F238E27FC236}">
                    <a16:creationId xmlns:a16="http://schemas.microsoft.com/office/drawing/2014/main" id="{8D557E67-2BF4-0AFC-D8F9-8105318DFA08}"/>
                  </a:ext>
                </a:extLst>
              </p:cNvPr>
              <p:cNvSpPr/>
              <p:nvPr/>
            </p:nvSpPr>
            <p:spPr>
              <a:xfrm>
                <a:off x="2676800" y="41134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11" y="1060"/>
                      <a:pt x="1049" y="822"/>
                      <a:pt x="1049" y="525"/>
                    </a:cubicBezTo>
                    <a:cubicBezTo>
                      <a:pt x="1049" y="239"/>
                      <a:pt x="811" y="1"/>
                      <a:pt x="52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68;p42">
                <a:extLst>
                  <a:ext uri="{FF2B5EF4-FFF2-40B4-BE49-F238E27FC236}">
                    <a16:creationId xmlns:a16="http://schemas.microsoft.com/office/drawing/2014/main" id="{DDC6276A-459D-3516-530E-49CBBA6A57D3}"/>
                  </a:ext>
                </a:extLst>
              </p:cNvPr>
              <p:cNvSpPr/>
              <p:nvPr/>
            </p:nvSpPr>
            <p:spPr>
              <a:xfrm>
                <a:off x="2458025" y="4615100"/>
                <a:ext cx="243525" cy="206175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8247" extrusionOk="0">
                    <a:moveTo>
                      <a:pt x="4861" y="1"/>
                    </a:moveTo>
                    <a:cubicBezTo>
                      <a:pt x="3778" y="1"/>
                      <a:pt x="2123" y="792"/>
                      <a:pt x="1965" y="2508"/>
                    </a:cubicBezTo>
                    <a:cubicBezTo>
                      <a:pt x="1965" y="2508"/>
                      <a:pt x="1580" y="2146"/>
                      <a:pt x="1256" y="2146"/>
                    </a:cubicBezTo>
                    <a:cubicBezTo>
                      <a:pt x="961" y="2146"/>
                      <a:pt x="716" y="2446"/>
                      <a:pt x="858" y="3591"/>
                    </a:cubicBezTo>
                    <a:cubicBezTo>
                      <a:pt x="1037" y="5008"/>
                      <a:pt x="1" y="6628"/>
                      <a:pt x="560" y="8247"/>
                    </a:cubicBezTo>
                    <a:lnTo>
                      <a:pt x="9228" y="8247"/>
                    </a:lnTo>
                    <a:cubicBezTo>
                      <a:pt x="9228" y="8247"/>
                      <a:pt x="9740" y="7997"/>
                      <a:pt x="9478" y="6735"/>
                    </a:cubicBezTo>
                    <a:cubicBezTo>
                      <a:pt x="9454" y="6639"/>
                      <a:pt x="9431" y="6544"/>
                      <a:pt x="9407" y="6449"/>
                    </a:cubicBezTo>
                    <a:cubicBezTo>
                      <a:pt x="9133" y="5437"/>
                      <a:pt x="7526" y="5449"/>
                      <a:pt x="6549" y="4044"/>
                    </a:cubicBezTo>
                    <a:cubicBezTo>
                      <a:pt x="6073" y="3341"/>
                      <a:pt x="5740" y="2294"/>
                      <a:pt x="5799" y="591"/>
                    </a:cubicBezTo>
                    <a:cubicBezTo>
                      <a:pt x="5811" y="203"/>
                      <a:pt x="5409" y="1"/>
                      <a:pt x="48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69;p42">
                <a:extLst>
                  <a:ext uri="{FF2B5EF4-FFF2-40B4-BE49-F238E27FC236}">
                    <a16:creationId xmlns:a16="http://schemas.microsoft.com/office/drawing/2014/main" id="{5492BCC1-9AD4-BE11-9373-4EBBBC794226}"/>
                  </a:ext>
                </a:extLst>
              </p:cNvPr>
              <p:cNvSpPr/>
              <p:nvPr/>
            </p:nvSpPr>
            <p:spPr>
              <a:xfrm>
                <a:off x="1528150" y="3030950"/>
                <a:ext cx="285475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10085" extrusionOk="0">
                    <a:moveTo>
                      <a:pt x="8225" y="0"/>
                    </a:moveTo>
                    <a:cubicBezTo>
                      <a:pt x="7462" y="0"/>
                      <a:pt x="6422" y="294"/>
                      <a:pt x="5180" y="1378"/>
                    </a:cubicBezTo>
                    <a:cubicBezTo>
                      <a:pt x="2465" y="3735"/>
                      <a:pt x="1" y="6307"/>
                      <a:pt x="382" y="8510"/>
                    </a:cubicBezTo>
                    <a:cubicBezTo>
                      <a:pt x="585" y="9679"/>
                      <a:pt x="1256" y="10085"/>
                      <a:pt x="1957" y="10085"/>
                    </a:cubicBezTo>
                    <a:cubicBezTo>
                      <a:pt x="2570" y="10085"/>
                      <a:pt x="3206" y="9774"/>
                      <a:pt x="3573" y="9391"/>
                    </a:cubicBezTo>
                    <a:cubicBezTo>
                      <a:pt x="3692" y="9272"/>
                      <a:pt x="3823" y="9129"/>
                      <a:pt x="3954" y="8974"/>
                    </a:cubicBezTo>
                    <a:cubicBezTo>
                      <a:pt x="4632" y="8212"/>
                      <a:pt x="5466" y="7200"/>
                      <a:pt x="6263" y="6724"/>
                    </a:cubicBezTo>
                    <a:cubicBezTo>
                      <a:pt x="6347" y="6676"/>
                      <a:pt x="6442" y="6629"/>
                      <a:pt x="6513" y="6581"/>
                    </a:cubicBezTo>
                    <a:cubicBezTo>
                      <a:pt x="6706" y="6492"/>
                      <a:pt x="6884" y="6458"/>
                      <a:pt x="7049" y="6458"/>
                    </a:cubicBezTo>
                    <a:cubicBezTo>
                      <a:pt x="7604" y="6458"/>
                      <a:pt x="8012" y="6847"/>
                      <a:pt x="8366" y="6847"/>
                    </a:cubicBezTo>
                    <a:cubicBezTo>
                      <a:pt x="8471" y="6847"/>
                      <a:pt x="8571" y="6813"/>
                      <a:pt x="8668" y="6724"/>
                    </a:cubicBezTo>
                    <a:cubicBezTo>
                      <a:pt x="9192" y="6236"/>
                      <a:pt x="8383" y="5045"/>
                      <a:pt x="8383" y="5045"/>
                    </a:cubicBezTo>
                    <a:cubicBezTo>
                      <a:pt x="8383" y="5045"/>
                      <a:pt x="9266" y="4225"/>
                      <a:pt x="10091" y="4225"/>
                    </a:cubicBezTo>
                    <a:cubicBezTo>
                      <a:pt x="10341" y="4225"/>
                      <a:pt x="10586" y="4301"/>
                      <a:pt x="10800" y="4497"/>
                    </a:cubicBezTo>
                    <a:cubicBezTo>
                      <a:pt x="10800" y="4497"/>
                      <a:pt x="11419" y="4116"/>
                      <a:pt x="11109" y="3533"/>
                    </a:cubicBezTo>
                    <a:cubicBezTo>
                      <a:pt x="10800" y="2950"/>
                      <a:pt x="10252" y="2640"/>
                      <a:pt x="10252" y="2021"/>
                    </a:cubicBezTo>
                    <a:cubicBezTo>
                      <a:pt x="10252" y="1402"/>
                      <a:pt x="9645" y="414"/>
                      <a:pt x="9645" y="414"/>
                    </a:cubicBezTo>
                    <a:cubicBezTo>
                      <a:pt x="9645" y="414"/>
                      <a:pt x="9130" y="0"/>
                      <a:pt x="82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70;p42">
                <a:extLst>
                  <a:ext uri="{FF2B5EF4-FFF2-40B4-BE49-F238E27FC236}">
                    <a16:creationId xmlns:a16="http://schemas.microsoft.com/office/drawing/2014/main" id="{F4E4D897-39A2-E7B2-AD5D-BCBFF73C1BFF}"/>
                  </a:ext>
                </a:extLst>
              </p:cNvPr>
              <p:cNvSpPr/>
              <p:nvPr/>
            </p:nvSpPr>
            <p:spPr>
              <a:xfrm>
                <a:off x="4208950" y="4493275"/>
                <a:ext cx="261550" cy="328000"/>
              </a:xfrm>
              <a:custGeom>
                <a:avLst/>
                <a:gdLst/>
                <a:ahLst/>
                <a:cxnLst/>
                <a:rect l="l" t="t" r="r" b="b"/>
                <a:pathLst>
                  <a:path w="10462" h="13120" extrusionOk="0">
                    <a:moveTo>
                      <a:pt x="3072" y="1"/>
                    </a:moveTo>
                    <a:cubicBezTo>
                      <a:pt x="1078" y="1"/>
                      <a:pt x="0" y="1605"/>
                      <a:pt x="520" y="6202"/>
                    </a:cubicBezTo>
                    <a:cubicBezTo>
                      <a:pt x="115" y="8429"/>
                      <a:pt x="32" y="10977"/>
                      <a:pt x="961" y="13120"/>
                    </a:cubicBezTo>
                    <a:lnTo>
                      <a:pt x="9164" y="13120"/>
                    </a:lnTo>
                    <a:cubicBezTo>
                      <a:pt x="9164" y="13120"/>
                      <a:pt x="10462" y="10334"/>
                      <a:pt x="8617" y="9369"/>
                    </a:cubicBezTo>
                    <a:cubicBezTo>
                      <a:pt x="8188" y="9143"/>
                      <a:pt x="7795" y="8655"/>
                      <a:pt x="7438" y="8024"/>
                    </a:cubicBezTo>
                    <a:cubicBezTo>
                      <a:pt x="7438" y="8024"/>
                      <a:pt x="7140" y="6178"/>
                      <a:pt x="7438" y="4250"/>
                    </a:cubicBezTo>
                    <a:cubicBezTo>
                      <a:pt x="7747" y="2309"/>
                      <a:pt x="6902" y="725"/>
                      <a:pt x="4152" y="130"/>
                    </a:cubicBezTo>
                    <a:cubicBezTo>
                      <a:pt x="3768" y="46"/>
                      <a:pt x="3407" y="1"/>
                      <a:pt x="30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71;p42">
                <a:extLst>
                  <a:ext uri="{FF2B5EF4-FFF2-40B4-BE49-F238E27FC236}">
                    <a16:creationId xmlns:a16="http://schemas.microsoft.com/office/drawing/2014/main" id="{00F456AF-0CFF-E329-8E4C-E0EA78A71316}"/>
                  </a:ext>
                </a:extLst>
              </p:cNvPr>
              <p:cNvSpPr/>
              <p:nvPr/>
            </p:nvSpPr>
            <p:spPr>
              <a:xfrm>
                <a:off x="4253500" y="3993375"/>
                <a:ext cx="350950" cy="632325"/>
              </a:xfrm>
              <a:custGeom>
                <a:avLst/>
                <a:gdLst/>
                <a:ahLst/>
                <a:cxnLst/>
                <a:rect l="l" t="t" r="r" b="b"/>
                <a:pathLst>
                  <a:path w="14038" h="25293" extrusionOk="0">
                    <a:moveTo>
                      <a:pt x="10449" y="0"/>
                    </a:moveTo>
                    <a:cubicBezTo>
                      <a:pt x="8083" y="0"/>
                      <a:pt x="5168" y="647"/>
                      <a:pt x="3751" y="3481"/>
                    </a:cubicBezTo>
                    <a:cubicBezTo>
                      <a:pt x="1143" y="8696"/>
                      <a:pt x="0" y="22936"/>
                      <a:pt x="0" y="22936"/>
                    </a:cubicBezTo>
                    <a:cubicBezTo>
                      <a:pt x="734" y="24786"/>
                      <a:pt x="1653" y="25292"/>
                      <a:pt x="2440" y="25292"/>
                    </a:cubicBezTo>
                    <a:cubicBezTo>
                      <a:pt x="3389" y="25292"/>
                      <a:pt x="4144" y="24555"/>
                      <a:pt x="4144" y="24555"/>
                    </a:cubicBezTo>
                    <a:cubicBezTo>
                      <a:pt x="4144" y="24555"/>
                      <a:pt x="7942" y="16888"/>
                      <a:pt x="11014" y="11304"/>
                    </a:cubicBezTo>
                    <a:cubicBezTo>
                      <a:pt x="14038" y="5815"/>
                      <a:pt x="14038" y="457"/>
                      <a:pt x="14038" y="457"/>
                    </a:cubicBezTo>
                    <a:cubicBezTo>
                      <a:pt x="14038" y="457"/>
                      <a:pt x="12437" y="0"/>
                      <a:pt x="10449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72;p42">
                <a:extLst>
                  <a:ext uri="{FF2B5EF4-FFF2-40B4-BE49-F238E27FC236}">
                    <a16:creationId xmlns:a16="http://schemas.microsoft.com/office/drawing/2014/main" id="{550A6A5F-6A49-E6DF-D233-517708EC5178}"/>
                  </a:ext>
                </a:extLst>
              </p:cNvPr>
              <p:cNvSpPr/>
              <p:nvPr/>
            </p:nvSpPr>
            <p:spPr>
              <a:xfrm>
                <a:off x="5386375" y="3569325"/>
                <a:ext cx="402150" cy="7236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28945" extrusionOk="0">
                    <a:moveTo>
                      <a:pt x="8085" y="0"/>
                    </a:moveTo>
                    <a:cubicBezTo>
                      <a:pt x="8085" y="0"/>
                      <a:pt x="1" y="143"/>
                      <a:pt x="679" y="6727"/>
                    </a:cubicBezTo>
                    <a:cubicBezTo>
                      <a:pt x="1370" y="13311"/>
                      <a:pt x="12002" y="28944"/>
                      <a:pt x="12002" y="28944"/>
                    </a:cubicBezTo>
                    <a:cubicBezTo>
                      <a:pt x="15371" y="28266"/>
                      <a:pt x="16086" y="25992"/>
                      <a:pt x="16086" y="25992"/>
                    </a:cubicBezTo>
                    <a:cubicBezTo>
                      <a:pt x="12978" y="20562"/>
                      <a:pt x="8085" y="0"/>
                      <a:pt x="8085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73;p42">
                <a:extLst>
                  <a:ext uri="{FF2B5EF4-FFF2-40B4-BE49-F238E27FC236}">
                    <a16:creationId xmlns:a16="http://schemas.microsoft.com/office/drawing/2014/main" id="{832787A3-D773-4AEB-F9CC-5CE477F31A16}"/>
                  </a:ext>
                </a:extLst>
              </p:cNvPr>
              <p:cNvSpPr/>
              <p:nvPr/>
            </p:nvSpPr>
            <p:spPr>
              <a:xfrm>
                <a:off x="4287125" y="2721900"/>
                <a:ext cx="1360625" cy="1377225"/>
              </a:xfrm>
              <a:custGeom>
                <a:avLst/>
                <a:gdLst/>
                <a:ahLst/>
                <a:cxnLst/>
                <a:rect l="l" t="t" r="r" b="b"/>
                <a:pathLst>
                  <a:path w="54425" h="55089" extrusionOk="0">
                    <a:moveTo>
                      <a:pt x="775" y="0"/>
                    </a:moveTo>
                    <a:lnTo>
                      <a:pt x="2811" y="14145"/>
                    </a:lnTo>
                    <a:cubicBezTo>
                      <a:pt x="2811" y="14145"/>
                      <a:pt x="2513" y="14490"/>
                      <a:pt x="2239" y="17955"/>
                    </a:cubicBezTo>
                    <a:cubicBezTo>
                      <a:pt x="2227" y="18038"/>
                      <a:pt x="2215" y="18133"/>
                      <a:pt x="2215" y="18229"/>
                    </a:cubicBezTo>
                    <a:cubicBezTo>
                      <a:pt x="2061" y="20288"/>
                      <a:pt x="1906" y="23372"/>
                      <a:pt x="1822" y="28004"/>
                    </a:cubicBezTo>
                    <a:lnTo>
                      <a:pt x="1822" y="28289"/>
                    </a:lnTo>
                    <a:cubicBezTo>
                      <a:pt x="1799" y="29301"/>
                      <a:pt x="1787" y="30373"/>
                      <a:pt x="1775" y="31540"/>
                    </a:cubicBezTo>
                    <a:lnTo>
                      <a:pt x="1775" y="31814"/>
                    </a:lnTo>
                    <a:cubicBezTo>
                      <a:pt x="1751" y="34469"/>
                      <a:pt x="1739" y="37529"/>
                      <a:pt x="1763" y="41041"/>
                    </a:cubicBezTo>
                    <a:cubicBezTo>
                      <a:pt x="1763" y="41136"/>
                      <a:pt x="1763" y="41231"/>
                      <a:pt x="1763" y="41327"/>
                    </a:cubicBezTo>
                    <a:cubicBezTo>
                      <a:pt x="1775" y="42422"/>
                      <a:pt x="1787" y="43553"/>
                      <a:pt x="1799" y="44732"/>
                    </a:cubicBezTo>
                    <a:cubicBezTo>
                      <a:pt x="1799" y="45815"/>
                      <a:pt x="953" y="47851"/>
                      <a:pt x="417" y="49018"/>
                    </a:cubicBezTo>
                    <a:cubicBezTo>
                      <a:pt x="382" y="49125"/>
                      <a:pt x="334" y="49221"/>
                      <a:pt x="298" y="49292"/>
                    </a:cubicBezTo>
                    <a:cubicBezTo>
                      <a:pt x="120" y="49673"/>
                      <a:pt x="1" y="49911"/>
                      <a:pt x="1" y="49911"/>
                    </a:cubicBezTo>
                    <a:cubicBezTo>
                      <a:pt x="1" y="49911"/>
                      <a:pt x="2131" y="55088"/>
                      <a:pt x="8157" y="55088"/>
                    </a:cubicBezTo>
                    <a:cubicBezTo>
                      <a:pt x="9683" y="55088"/>
                      <a:pt x="11459" y="54756"/>
                      <a:pt x="13514" y="53924"/>
                    </a:cubicBezTo>
                    <a:cubicBezTo>
                      <a:pt x="13514" y="53924"/>
                      <a:pt x="13681" y="53531"/>
                      <a:pt x="13919" y="52911"/>
                    </a:cubicBezTo>
                    <a:cubicBezTo>
                      <a:pt x="13967" y="52804"/>
                      <a:pt x="14014" y="52685"/>
                      <a:pt x="14062" y="52566"/>
                    </a:cubicBezTo>
                    <a:cubicBezTo>
                      <a:pt x="14491" y="51447"/>
                      <a:pt x="15050" y="49828"/>
                      <a:pt x="15300" y="48447"/>
                    </a:cubicBezTo>
                    <a:cubicBezTo>
                      <a:pt x="17932" y="33802"/>
                      <a:pt x="18134" y="25087"/>
                      <a:pt x="20372" y="23491"/>
                    </a:cubicBezTo>
                    <a:cubicBezTo>
                      <a:pt x="20456" y="23432"/>
                      <a:pt x="20551" y="23384"/>
                      <a:pt x="20646" y="23336"/>
                    </a:cubicBezTo>
                    <a:cubicBezTo>
                      <a:pt x="20777" y="23281"/>
                      <a:pt x="20929" y="23255"/>
                      <a:pt x="21100" y="23255"/>
                    </a:cubicBezTo>
                    <a:cubicBezTo>
                      <a:pt x="25199" y="23255"/>
                      <a:pt x="40542" y="38291"/>
                      <a:pt x="40542" y="38291"/>
                    </a:cubicBezTo>
                    <a:lnTo>
                      <a:pt x="42101" y="40612"/>
                    </a:lnTo>
                    <a:lnTo>
                      <a:pt x="42316" y="40910"/>
                    </a:lnTo>
                    <a:lnTo>
                      <a:pt x="43078" y="42041"/>
                    </a:lnTo>
                    <a:cubicBezTo>
                      <a:pt x="43078" y="42041"/>
                      <a:pt x="53126" y="41863"/>
                      <a:pt x="54424" y="38731"/>
                    </a:cubicBezTo>
                    <a:cubicBezTo>
                      <a:pt x="54424" y="38731"/>
                      <a:pt x="54222" y="38064"/>
                      <a:pt x="53877" y="37017"/>
                    </a:cubicBezTo>
                    <a:cubicBezTo>
                      <a:pt x="53841" y="36921"/>
                      <a:pt x="53805" y="36826"/>
                      <a:pt x="53769" y="36731"/>
                    </a:cubicBezTo>
                    <a:cubicBezTo>
                      <a:pt x="53007" y="34564"/>
                      <a:pt x="51638" y="31052"/>
                      <a:pt x="49876" y="28361"/>
                    </a:cubicBezTo>
                    <a:cubicBezTo>
                      <a:pt x="49209" y="27337"/>
                      <a:pt x="47292" y="25146"/>
                      <a:pt x="44756" y="22408"/>
                    </a:cubicBezTo>
                    <a:cubicBezTo>
                      <a:pt x="44697" y="22348"/>
                      <a:pt x="44637" y="22277"/>
                      <a:pt x="44566" y="22217"/>
                    </a:cubicBezTo>
                    <a:cubicBezTo>
                      <a:pt x="42720" y="20217"/>
                      <a:pt x="40565" y="17943"/>
                      <a:pt x="38327" y="15633"/>
                    </a:cubicBezTo>
                    <a:cubicBezTo>
                      <a:pt x="38244" y="15550"/>
                      <a:pt x="38172" y="15466"/>
                      <a:pt x="38089" y="15383"/>
                    </a:cubicBezTo>
                    <a:cubicBezTo>
                      <a:pt x="37422" y="14692"/>
                      <a:pt x="36755" y="14002"/>
                      <a:pt x="36089" y="13311"/>
                    </a:cubicBezTo>
                    <a:cubicBezTo>
                      <a:pt x="36029" y="13252"/>
                      <a:pt x="35958" y="13180"/>
                      <a:pt x="35886" y="13109"/>
                    </a:cubicBezTo>
                    <a:cubicBezTo>
                      <a:pt x="34184" y="11347"/>
                      <a:pt x="32493" y="9620"/>
                      <a:pt x="30921" y="8013"/>
                    </a:cubicBezTo>
                    <a:cubicBezTo>
                      <a:pt x="30838" y="7930"/>
                      <a:pt x="30743" y="7835"/>
                      <a:pt x="30659" y="7751"/>
                    </a:cubicBezTo>
                    <a:cubicBezTo>
                      <a:pt x="26325" y="3334"/>
                      <a:pt x="22992" y="0"/>
                      <a:pt x="2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74;p42">
                <a:extLst>
                  <a:ext uri="{FF2B5EF4-FFF2-40B4-BE49-F238E27FC236}">
                    <a16:creationId xmlns:a16="http://schemas.microsoft.com/office/drawing/2014/main" id="{A75E9066-BEAD-3094-3CED-EA8647E54F1C}"/>
                  </a:ext>
                </a:extLst>
              </p:cNvPr>
              <p:cNvSpPr/>
              <p:nvPr/>
            </p:nvSpPr>
            <p:spPr>
              <a:xfrm>
                <a:off x="4342500" y="3016875"/>
                <a:ext cx="138125" cy="1607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6430" extrusionOk="0">
                    <a:moveTo>
                      <a:pt x="5263" y="0"/>
                    </a:moveTo>
                    <a:lnTo>
                      <a:pt x="4989" y="36"/>
                    </a:lnTo>
                    <a:cubicBezTo>
                      <a:pt x="4989" y="60"/>
                      <a:pt x="5239" y="2489"/>
                      <a:pt x="3715" y="4287"/>
                    </a:cubicBezTo>
                    <a:cubicBezTo>
                      <a:pt x="2870" y="5299"/>
                      <a:pt x="1620" y="5918"/>
                      <a:pt x="24" y="6156"/>
                    </a:cubicBezTo>
                    <a:cubicBezTo>
                      <a:pt x="12" y="6239"/>
                      <a:pt x="0" y="6334"/>
                      <a:pt x="0" y="6430"/>
                    </a:cubicBezTo>
                    <a:cubicBezTo>
                      <a:pt x="1703" y="6192"/>
                      <a:pt x="3013" y="5537"/>
                      <a:pt x="3929" y="4465"/>
                    </a:cubicBezTo>
                    <a:cubicBezTo>
                      <a:pt x="5525" y="2572"/>
                      <a:pt x="5275" y="107"/>
                      <a:pt x="5263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75;p42">
                <a:extLst>
                  <a:ext uri="{FF2B5EF4-FFF2-40B4-BE49-F238E27FC236}">
                    <a16:creationId xmlns:a16="http://schemas.microsoft.com/office/drawing/2014/main" id="{A0014CEE-02CF-84CE-3131-80D0192B1958}"/>
                  </a:ext>
                </a:extLst>
              </p:cNvPr>
              <p:cNvSpPr/>
              <p:nvPr/>
            </p:nvSpPr>
            <p:spPr>
              <a:xfrm>
                <a:off x="4924425" y="2846900"/>
                <a:ext cx="135750" cy="7565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3026" extrusionOk="0">
                    <a:moveTo>
                      <a:pt x="191" y="1"/>
                    </a:moveTo>
                    <a:lnTo>
                      <a:pt x="0" y="191"/>
                    </a:lnTo>
                    <a:cubicBezTo>
                      <a:pt x="131" y="334"/>
                      <a:pt x="2703" y="3025"/>
                      <a:pt x="5179" y="3025"/>
                    </a:cubicBezTo>
                    <a:cubicBezTo>
                      <a:pt x="5263" y="3025"/>
                      <a:pt x="5346" y="3025"/>
                      <a:pt x="5429" y="3013"/>
                    </a:cubicBezTo>
                    <a:cubicBezTo>
                      <a:pt x="5346" y="2930"/>
                      <a:pt x="5251" y="2835"/>
                      <a:pt x="5167" y="2751"/>
                    </a:cubicBezTo>
                    <a:cubicBezTo>
                      <a:pt x="2798" y="2727"/>
                      <a:pt x="226" y="37"/>
                      <a:pt x="191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76;p42">
                <a:extLst>
                  <a:ext uri="{FF2B5EF4-FFF2-40B4-BE49-F238E27FC236}">
                    <a16:creationId xmlns:a16="http://schemas.microsoft.com/office/drawing/2014/main" id="{5FF32F5D-C6BF-19BF-9B52-6ECE5783BEFA}"/>
                  </a:ext>
                </a:extLst>
              </p:cNvPr>
              <p:cNvSpPr/>
              <p:nvPr/>
            </p:nvSpPr>
            <p:spPr>
              <a:xfrm>
                <a:off x="4294575" y="3947350"/>
                <a:ext cx="344100" cy="11877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4751" extrusionOk="0">
                    <a:moveTo>
                      <a:pt x="119" y="0"/>
                    </a:moveTo>
                    <a:cubicBezTo>
                      <a:pt x="84" y="107"/>
                      <a:pt x="36" y="203"/>
                      <a:pt x="0" y="274"/>
                    </a:cubicBezTo>
                    <a:cubicBezTo>
                      <a:pt x="1667" y="2203"/>
                      <a:pt x="4703" y="4751"/>
                      <a:pt x="9097" y="4751"/>
                    </a:cubicBezTo>
                    <a:cubicBezTo>
                      <a:pt x="10466" y="4751"/>
                      <a:pt x="11978" y="4501"/>
                      <a:pt x="13621" y="3893"/>
                    </a:cubicBezTo>
                    <a:cubicBezTo>
                      <a:pt x="13669" y="3786"/>
                      <a:pt x="13716" y="3667"/>
                      <a:pt x="13764" y="3548"/>
                    </a:cubicBezTo>
                    <a:lnTo>
                      <a:pt x="13764" y="3548"/>
                    </a:lnTo>
                    <a:cubicBezTo>
                      <a:pt x="12066" y="4198"/>
                      <a:pt x="10510" y="4468"/>
                      <a:pt x="9097" y="4468"/>
                    </a:cubicBezTo>
                    <a:cubicBezTo>
                      <a:pt x="4736" y="4468"/>
                      <a:pt x="1738" y="1898"/>
                      <a:pt x="119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77;p42">
                <a:extLst>
                  <a:ext uri="{FF2B5EF4-FFF2-40B4-BE49-F238E27FC236}">
                    <a16:creationId xmlns:a16="http://schemas.microsoft.com/office/drawing/2014/main" id="{07DFB52E-E04C-8ACA-E6E7-AB77722AB53D}"/>
                  </a:ext>
                </a:extLst>
              </p:cNvPr>
              <p:cNvSpPr/>
              <p:nvPr/>
            </p:nvSpPr>
            <p:spPr>
              <a:xfrm>
                <a:off x="4674675" y="2934725"/>
                <a:ext cx="163450" cy="374475"/>
              </a:xfrm>
              <a:custGeom>
                <a:avLst/>
                <a:gdLst/>
                <a:ahLst/>
                <a:cxnLst/>
                <a:rect l="l" t="t" r="r" b="b"/>
                <a:pathLst>
                  <a:path w="6538" h="14979" extrusionOk="0">
                    <a:moveTo>
                      <a:pt x="227" y="0"/>
                    </a:moveTo>
                    <a:lnTo>
                      <a:pt x="1" y="167"/>
                    </a:lnTo>
                    <a:cubicBezTo>
                      <a:pt x="60" y="238"/>
                      <a:pt x="4858" y="6703"/>
                      <a:pt x="4870" y="14978"/>
                    </a:cubicBezTo>
                    <a:cubicBezTo>
                      <a:pt x="4954" y="14919"/>
                      <a:pt x="5049" y="14871"/>
                      <a:pt x="5144" y="14823"/>
                    </a:cubicBezTo>
                    <a:cubicBezTo>
                      <a:pt x="5132" y="13014"/>
                      <a:pt x="4894" y="11299"/>
                      <a:pt x="4525" y="9728"/>
                    </a:cubicBezTo>
                    <a:cubicBezTo>
                      <a:pt x="5192" y="9311"/>
                      <a:pt x="5632" y="8716"/>
                      <a:pt x="5823" y="7930"/>
                    </a:cubicBezTo>
                    <a:cubicBezTo>
                      <a:pt x="6537" y="4906"/>
                      <a:pt x="3430" y="203"/>
                      <a:pt x="3299" y="0"/>
                    </a:cubicBezTo>
                    <a:lnTo>
                      <a:pt x="3072" y="155"/>
                    </a:lnTo>
                    <a:cubicBezTo>
                      <a:pt x="3096" y="203"/>
                      <a:pt x="6240" y="4953"/>
                      <a:pt x="5549" y="7870"/>
                    </a:cubicBezTo>
                    <a:cubicBezTo>
                      <a:pt x="5394" y="8549"/>
                      <a:pt x="5013" y="9073"/>
                      <a:pt x="4454" y="9442"/>
                    </a:cubicBezTo>
                    <a:cubicBezTo>
                      <a:pt x="3108" y="3894"/>
                      <a:pt x="263" y="48"/>
                      <a:pt x="227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78;p42">
                <a:extLst>
                  <a:ext uri="{FF2B5EF4-FFF2-40B4-BE49-F238E27FC236}">
                    <a16:creationId xmlns:a16="http://schemas.microsoft.com/office/drawing/2014/main" id="{69342FA4-797D-01BC-A98F-D9DD62734261}"/>
                  </a:ext>
                </a:extLst>
              </p:cNvPr>
              <p:cNvSpPr/>
              <p:nvPr/>
            </p:nvSpPr>
            <p:spPr>
              <a:xfrm>
                <a:off x="5155700" y="3049600"/>
                <a:ext cx="250350" cy="278950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11158" extrusionOk="0">
                    <a:moveTo>
                      <a:pt x="1143" y="1"/>
                    </a:moveTo>
                    <a:lnTo>
                      <a:pt x="0" y="1906"/>
                    </a:lnTo>
                    <a:lnTo>
                      <a:pt x="72" y="1989"/>
                    </a:lnTo>
                    <a:cubicBezTo>
                      <a:pt x="143" y="2049"/>
                      <a:pt x="7061" y="8145"/>
                      <a:pt x="8132" y="10967"/>
                    </a:cubicBezTo>
                    <a:lnTo>
                      <a:pt x="8204" y="11157"/>
                    </a:lnTo>
                    <a:lnTo>
                      <a:pt x="8358" y="11014"/>
                    </a:lnTo>
                    <a:cubicBezTo>
                      <a:pt x="8430" y="10943"/>
                      <a:pt x="9192" y="10193"/>
                      <a:pt x="10013" y="9300"/>
                    </a:cubicBezTo>
                    <a:cubicBezTo>
                      <a:pt x="9954" y="9240"/>
                      <a:pt x="9894" y="9169"/>
                      <a:pt x="9823" y="9109"/>
                    </a:cubicBezTo>
                    <a:cubicBezTo>
                      <a:pt x="9299" y="9681"/>
                      <a:pt x="8751" y="10252"/>
                      <a:pt x="8311" y="10669"/>
                    </a:cubicBezTo>
                    <a:cubicBezTo>
                      <a:pt x="7192" y="8157"/>
                      <a:pt x="2310" y="3632"/>
                      <a:pt x="750" y="2216"/>
                    </a:cubicBezTo>
                    <a:lnTo>
                      <a:pt x="750" y="2216"/>
                    </a:lnTo>
                    <a:cubicBezTo>
                      <a:pt x="1536" y="2466"/>
                      <a:pt x="2250" y="2585"/>
                      <a:pt x="2870" y="2585"/>
                    </a:cubicBezTo>
                    <a:cubicBezTo>
                      <a:pt x="3120" y="2585"/>
                      <a:pt x="3358" y="2561"/>
                      <a:pt x="3584" y="2525"/>
                    </a:cubicBezTo>
                    <a:cubicBezTo>
                      <a:pt x="3501" y="2442"/>
                      <a:pt x="3429" y="2358"/>
                      <a:pt x="3346" y="2275"/>
                    </a:cubicBezTo>
                    <a:cubicBezTo>
                      <a:pt x="3200" y="2293"/>
                      <a:pt x="3040" y="2304"/>
                      <a:pt x="2865" y="2304"/>
                    </a:cubicBezTo>
                    <a:cubicBezTo>
                      <a:pt x="2243" y="2304"/>
                      <a:pt x="1432" y="2173"/>
                      <a:pt x="381" y="1811"/>
                    </a:cubicBezTo>
                    <a:lnTo>
                      <a:pt x="1346" y="203"/>
                    </a:lnTo>
                    <a:cubicBezTo>
                      <a:pt x="1286" y="144"/>
                      <a:pt x="1215" y="72"/>
                      <a:pt x="114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79;p42">
                <a:extLst>
                  <a:ext uri="{FF2B5EF4-FFF2-40B4-BE49-F238E27FC236}">
                    <a16:creationId xmlns:a16="http://schemas.microsoft.com/office/drawing/2014/main" id="{66EB1A94-3730-9181-046A-833A2C8BF03C}"/>
                  </a:ext>
                </a:extLst>
              </p:cNvPr>
              <p:cNvSpPr/>
              <p:nvPr/>
            </p:nvSpPr>
            <p:spPr>
              <a:xfrm>
                <a:off x="4331175" y="3421975"/>
                <a:ext cx="12652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13586" extrusionOk="0">
                    <a:moveTo>
                      <a:pt x="60" y="1"/>
                    </a:moveTo>
                    <a:lnTo>
                      <a:pt x="60" y="286"/>
                    </a:lnTo>
                    <a:cubicBezTo>
                      <a:pt x="1301" y="665"/>
                      <a:pt x="2893" y="1071"/>
                      <a:pt x="3880" y="1071"/>
                    </a:cubicBezTo>
                    <a:cubicBezTo>
                      <a:pt x="4011" y="1071"/>
                      <a:pt x="4132" y="1064"/>
                      <a:pt x="4239" y="1048"/>
                    </a:cubicBezTo>
                    <a:lnTo>
                      <a:pt x="4239" y="1048"/>
                    </a:lnTo>
                    <a:cubicBezTo>
                      <a:pt x="4097" y="1537"/>
                      <a:pt x="3632" y="2775"/>
                      <a:pt x="2465" y="3346"/>
                    </a:cubicBezTo>
                    <a:cubicBezTo>
                      <a:pt x="2050" y="3558"/>
                      <a:pt x="1577" y="3662"/>
                      <a:pt x="1057" y="3662"/>
                    </a:cubicBezTo>
                    <a:cubicBezTo>
                      <a:pt x="727" y="3662"/>
                      <a:pt x="378" y="3620"/>
                      <a:pt x="13" y="3537"/>
                    </a:cubicBezTo>
                    <a:lnTo>
                      <a:pt x="13" y="3811"/>
                    </a:lnTo>
                    <a:cubicBezTo>
                      <a:pt x="382" y="3894"/>
                      <a:pt x="739" y="3930"/>
                      <a:pt x="1072" y="3930"/>
                    </a:cubicBezTo>
                    <a:cubicBezTo>
                      <a:pt x="1632" y="3930"/>
                      <a:pt x="2144" y="3823"/>
                      <a:pt x="2596" y="3596"/>
                    </a:cubicBezTo>
                    <a:cubicBezTo>
                      <a:pt x="3549" y="3120"/>
                      <a:pt x="4061" y="2263"/>
                      <a:pt x="4311" y="1644"/>
                    </a:cubicBezTo>
                    <a:lnTo>
                      <a:pt x="4775" y="13062"/>
                    </a:lnTo>
                    <a:cubicBezTo>
                      <a:pt x="4434" y="13121"/>
                      <a:pt x="3366" y="13301"/>
                      <a:pt x="2172" y="13301"/>
                    </a:cubicBezTo>
                    <a:cubicBezTo>
                      <a:pt x="1450" y="13301"/>
                      <a:pt x="682" y="13235"/>
                      <a:pt x="1" y="13038"/>
                    </a:cubicBezTo>
                    <a:cubicBezTo>
                      <a:pt x="1" y="13133"/>
                      <a:pt x="1" y="13228"/>
                      <a:pt x="1" y="13324"/>
                    </a:cubicBezTo>
                    <a:cubicBezTo>
                      <a:pt x="691" y="13514"/>
                      <a:pt x="1442" y="13586"/>
                      <a:pt x="2168" y="13586"/>
                    </a:cubicBezTo>
                    <a:cubicBezTo>
                      <a:pt x="3597" y="13586"/>
                      <a:pt x="4847" y="13324"/>
                      <a:pt x="4942" y="13300"/>
                    </a:cubicBezTo>
                    <a:lnTo>
                      <a:pt x="5061" y="13276"/>
                    </a:lnTo>
                    <a:lnTo>
                      <a:pt x="4549" y="679"/>
                    </a:lnTo>
                    <a:lnTo>
                      <a:pt x="4382" y="739"/>
                    </a:lnTo>
                    <a:cubicBezTo>
                      <a:pt x="4248" y="784"/>
                      <a:pt x="4073" y="804"/>
                      <a:pt x="3866" y="804"/>
                    </a:cubicBezTo>
                    <a:cubicBezTo>
                      <a:pt x="2917" y="804"/>
                      <a:pt x="1312" y="382"/>
                      <a:pt x="60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880;p42">
                <a:extLst>
                  <a:ext uri="{FF2B5EF4-FFF2-40B4-BE49-F238E27FC236}">
                    <a16:creationId xmlns:a16="http://schemas.microsoft.com/office/drawing/2014/main" id="{CC026142-F6C5-E544-A37D-F5CE9E15C9DA}"/>
                  </a:ext>
                </a:extLst>
              </p:cNvPr>
              <p:cNvSpPr/>
              <p:nvPr/>
            </p:nvSpPr>
            <p:spPr>
              <a:xfrm>
                <a:off x="5339650" y="3640150"/>
                <a:ext cx="294400" cy="106600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4264" extrusionOk="0">
                    <a:moveTo>
                      <a:pt x="11668" y="1"/>
                    </a:moveTo>
                    <a:cubicBezTo>
                      <a:pt x="10135" y="1534"/>
                      <a:pt x="6907" y="3991"/>
                      <a:pt x="1865" y="3991"/>
                    </a:cubicBezTo>
                    <a:cubicBezTo>
                      <a:pt x="1269" y="3991"/>
                      <a:pt x="647" y="3957"/>
                      <a:pt x="0" y="3882"/>
                    </a:cubicBezTo>
                    <a:lnTo>
                      <a:pt x="0" y="3882"/>
                    </a:lnTo>
                    <a:lnTo>
                      <a:pt x="215" y="4180"/>
                    </a:lnTo>
                    <a:cubicBezTo>
                      <a:pt x="786" y="4240"/>
                      <a:pt x="1334" y="4263"/>
                      <a:pt x="1870" y="4263"/>
                    </a:cubicBezTo>
                    <a:cubicBezTo>
                      <a:pt x="6906" y="4263"/>
                      <a:pt x="10168" y="1858"/>
                      <a:pt x="11776" y="287"/>
                    </a:cubicBezTo>
                    <a:cubicBezTo>
                      <a:pt x="11740" y="191"/>
                      <a:pt x="11704" y="96"/>
                      <a:pt x="11668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881;p42">
                <a:extLst>
                  <a:ext uri="{FF2B5EF4-FFF2-40B4-BE49-F238E27FC236}">
                    <a16:creationId xmlns:a16="http://schemas.microsoft.com/office/drawing/2014/main" id="{1962B100-B060-722B-CB22-0CB40FF13D60}"/>
                  </a:ext>
                </a:extLst>
              </p:cNvPr>
              <p:cNvSpPr/>
              <p:nvPr/>
            </p:nvSpPr>
            <p:spPr>
              <a:xfrm>
                <a:off x="4368700" y="1182425"/>
                <a:ext cx="659625" cy="963525"/>
              </a:xfrm>
              <a:custGeom>
                <a:avLst/>
                <a:gdLst/>
                <a:ahLst/>
                <a:cxnLst/>
                <a:rect l="l" t="t" r="r" b="b"/>
                <a:pathLst>
                  <a:path w="26385" h="38541" extrusionOk="0">
                    <a:moveTo>
                      <a:pt x="20645" y="0"/>
                    </a:moveTo>
                    <a:cubicBezTo>
                      <a:pt x="18657" y="0"/>
                      <a:pt x="17895" y="1108"/>
                      <a:pt x="17895" y="1108"/>
                    </a:cubicBezTo>
                    <a:cubicBezTo>
                      <a:pt x="16705" y="4572"/>
                      <a:pt x="15431" y="17883"/>
                      <a:pt x="14966" y="18360"/>
                    </a:cubicBezTo>
                    <a:cubicBezTo>
                      <a:pt x="14740" y="18598"/>
                      <a:pt x="0" y="28528"/>
                      <a:pt x="0" y="28528"/>
                    </a:cubicBezTo>
                    <a:cubicBezTo>
                      <a:pt x="8001" y="28670"/>
                      <a:pt x="12990" y="38541"/>
                      <a:pt x="12990" y="38541"/>
                    </a:cubicBezTo>
                    <a:cubicBezTo>
                      <a:pt x="13252" y="35290"/>
                      <a:pt x="22277" y="22455"/>
                      <a:pt x="22372" y="21312"/>
                    </a:cubicBezTo>
                    <a:cubicBezTo>
                      <a:pt x="22562" y="19145"/>
                      <a:pt x="26384" y="9501"/>
                      <a:pt x="23836" y="1405"/>
                    </a:cubicBezTo>
                    <a:cubicBezTo>
                      <a:pt x="23836" y="1405"/>
                      <a:pt x="23217" y="0"/>
                      <a:pt x="206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882;p42">
                <a:extLst>
                  <a:ext uri="{FF2B5EF4-FFF2-40B4-BE49-F238E27FC236}">
                    <a16:creationId xmlns:a16="http://schemas.microsoft.com/office/drawing/2014/main" id="{FF41628C-71AF-C28C-9724-2B44F80F1482}"/>
                  </a:ext>
                </a:extLst>
              </p:cNvPr>
              <p:cNvSpPr/>
              <p:nvPr/>
            </p:nvSpPr>
            <p:spPr>
              <a:xfrm>
                <a:off x="4322850" y="2767175"/>
                <a:ext cx="684925" cy="283125"/>
              </a:xfrm>
              <a:custGeom>
                <a:avLst/>
                <a:gdLst/>
                <a:ahLst/>
                <a:cxnLst/>
                <a:rect l="l" t="t" r="r" b="b"/>
                <a:pathLst>
                  <a:path w="27397" h="11325" extrusionOk="0">
                    <a:moveTo>
                      <a:pt x="23622" y="0"/>
                    </a:moveTo>
                    <a:cubicBezTo>
                      <a:pt x="18178" y="0"/>
                      <a:pt x="72" y="7595"/>
                      <a:pt x="72" y="7595"/>
                    </a:cubicBezTo>
                    <a:cubicBezTo>
                      <a:pt x="72" y="7595"/>
                      <a:pt x="0" y="10369"/>
                      <a:pt x="893" y="10548"/>
                    </a:cubicBezTo>
                    <a:cubicBezTo>
                      <a:pt x="1381" y="10651"/>
                      <a:pt x="3732" y="11325"/>
                      <a:pt x="7114" y="11325"/>
                    </a:cubicBezTo>
                    <a:cubicBezTo>
                      <a:pt x="10004" y="11325"/>
                      <a:pt x="13648" y="10832"/>
                      <a:pt x="17526" y="9072"/>
                    </a:cubicBezTo>
                    <a:cubicBezTo>
                      <a:pt x="25944" y="5250"/>
                      <a:pt x="27397" y="2416"/>
                      <a:pt x="24932" y="309"/>
                    </a:cubicBezTo>
                    <a:cubicBezTo>
                      <a:pt x="24684" y="96"/>
                      <a:pt x="24232" y="0"/>
                      <a:pt x="236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883;p42">
                <a:extLst>
                  <a:ext uri="{FF2B5EF4-FFF2-40B4-BE49-F238E27FC236}">
                    <a16:creationId xmlns:a16="http://schemas.microsoft.com/office/drawing/2014/main" id="{A105486F-06E3-EB39-DB5E-E3C3F3EFE5E3}"/>
                  </a:ext>
                </a:extLst>
              </p:cNvPr>
              <p:cNvSpPr/>
              <p:nvPr/>
            </p:nvSpPr>
            <p:spPr>
              <a:xfrm>
                <a:off x="3908800" y="1891100"/>
                <a:ext cx="1080825" cy="1097400"/>
              </a:xfrm>
              <a:custGeom>
                <a:avLst/>
                <a:gdLst/>
                <a:ahLst/>
                <a:cxnLst/>
                <a:rect l="l" t="t" r="r" b="b"/>
                <a:pathLst>
                  <a:path w="43233" h="43896" extrusionOk="0">
                    <a:moveTo>
                      <a:pt x="20344" y="0"/>
                    </a:moveTo>
                    <a:cubicBezTo>
                      <a:pt x="18260" y="0"/>
                      <a:pt x="15898" y="620"/>
                      <a:pt x="13264" y="2097"/>
                    </a:cubicBezTo>
                    <a:cubicBezTo>
                      <a:pt x="13264" y="2097"/>
                      <a:pt x="11447" y="1883"/>
                      <a:pt x="9076" y="1883"/>
                    </a:cubicBezTo>
                    <a:cubicBezTo>
                      <a:pt x="6579" y="1883"/>
                      <a:pt x="3468" y="2121"/>
                      <a:pt x="1215" y="3098"/>
                    </a:cubicBezTo>
                    <a:cubicBezTo>
                      <a:pt x="1215" y="3098"/>
                      <a:pt x="1" y="8527"/>
                      <a:pt x="6025" y="20683"/>
                    </a:cubicBezTo>
                    <a:cubicBezTo>
                      <a:pt x="12062" y="32839"/>
                      <a:pt x="10657" y="40495"/>
                      <a:pt x="17455" y="43376"/>
                    </a:cubicBezTo>
                    <a:cubicBezTo>
                      <a:pt x="18305" y="43737"/>
                      <a:pt x="19387" y="43895"/>
                      <a:pt x="20621" y="43895"/>
                    </a:cubicBezTo>
                    <a:cubicBezTo>
                      <a:pt x="28154" y="43895"/>
                      <a:pt x="41347" y="37973"/>
                      <a:pt x="41828" y="35804"/>
                    </a:cubicBezTo>
                    <a:cubicBezTo>
                      <a:pt x="43232" y="29458"/>
                      <a:pt x="32362" y="18314"/>
                      <a:pt x="31672" y="11861"/>
                    </a:cubicBezTo>
                    <a:cubicBezTo>
                      <a:pt x="31149" y="6896"/>
                      <a:pt x="27294" y="0"/>
                      <a:pt x="20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884;p42">
                <a:extLst>
                  <a:ext uri="{FF2B5EF4-FFF2-40B4-BE49-F238E27FC236}">
                    <a16:creationId xmlns:a16="http://schemas.microsoft.com/office/drawing/2014/main" id="{9CA12AD1-0E56-429C-DA9A-38D8A9D053D2}"/>
                  </a:ext>
                </a:extLst>
              </p:cNvPr>
              <p:cNvSpPr/>
              <p:nvPr/>
            </p:nvSpPr>
            <p:spPr>
              <a:xfrm>
                <a:off x="3654600" y="1968250"/>
                <a:ext cx="390850" cy="370575"/>
              </a:xfrm>
              <a:custGeom>
                <a:avLst/>
                <a:gdLst/>
                <a:ahLst/>
                <a:cxnLst/>
                <a:rect l="l" t="t" r="r" b="b"/>
                <a:pathLst>
                  <a:path w="15634" h="14823" extrusionOk="0">
                    <a:moveTo>
                      <a:pt x="11474" y="0"/>
                    </a:moveTo>
                    <a:cubicBezTo>
                      <a:pt x="11415" y="0"/>
                      <a:pt x="11383" y="12"/>
                      <a:pt x="11383" y="12"/>
                    </a:cubicBezTo>
                    <a:cubicBezTo>
                      <a:pt x="6037" y="1905"/>
                      <a:pt x="25" y="7917"/>
                      <a:pt x="13" y="10811"/>
                    </a:cubicBezTo>
                    <a:cubicBezTo>
                      <a:pt x="1" y="13704"/>
                      <a:pt x="5037" y="14823"/>
                      <a:pt x="5037" y="14823"/>
                    </a:cubicBezTo>
                    <a:lnTo>
                      <a:pt x="13276" y="10811"/>
                    </a:lnTo>
                    <a:cubicBezTo>
                      <a:pt x="13276" y="10811"/>
                      <a:pt x="15634" y="9156"/>
                      <a:pt x="14134" y="4357"/>
                    </a:cubicBezTo>
                    <a:cubicBezTo>
                      <a:pt x="12872" y="320"/>
                      <a:pt x="11786" y="0"/>
                      <a:pt x="11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885;p42">
                <a:extLst>
                  <a:ext uri="{FF2B5EF4-FFF2-40B4-BE49-F238E27FC236}">
                    <a16:creationId xmlns:a16="http://schemas.microsoft.com/office/drawing/2014/main" id="{31D22E78-9FF8-D7A7-ED18-842506069630}"/>
                  </a:ext>
                </a:extLst>
              </p:cNvPr>
              <p:cNvSpPr/>
              <p:nvPr/>
            </p:nvSpPr>
            <p:spPr>
              <a:xfrm>
                <a:off x="4331775" y="1953650"/>
                <a:ext cx="233100" cy="148550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5942" extrusionOk="0">
                    <a:moveTo>
                      <a:pt x="1929" y="0"/>
                    </a:moveTo>
                    <a:cubicBezTo>
                      <a:pt x="1846" y="48"/>
                      <a:pt x="1" y="1012"/>
                      <a:pt x="298" y="2905"/>
                    </a:cubicBezTo>
                    <a:cubicBezTo>
                      <a:pt x="382" y="3465"/>
                      <a:pt x="786" y="4001"/>
                      <a:pt x="1465" y="4489"/>
                    </a:cubicBezTo>
                    <a:cubicBezTo>
                      <a:pt x="2703" y="5370"/>
                      <a:pt x="4680" y="5941"/>
                      <a:pt x="6287" y="5941"/>
                    </a:cubicBezTo>
                    <a:cubicBezTo>
                      <a:pt x="6609" y="5941"/>
                      <a:pt x="6918" y="5918"/>
                      <a:pt x="7204" y="5870"/>
                    </a:cubicBezTo>
                    <a:cubicBezTo>
                      <a:pt x="8073" y="5715"/>
                      <a:pt x="8668" y="5370"/>
                      <a:pt x="8954" y="4834"/>
                    </a:cubicBezTo>
                    <a:cubicBezTo>
                      <a:pt x="9323" y="4144"/>
                      <a:pt x="9026" y="3417"/>
                      <a:pt x="9002" y="3382"/>
                    </a:cubicBezTo>
                    <a:lnTo>
                      <a:pt x="9002" y="3382"/>
                    </a:lnTo>
                    <a:lnTo>
                      <a:pt x="8502" y="3608"/>
                    </a:lnTo>
                    <a:cubicBezTo>
                      <a:pt x="8502" y="3608"/>
                      <a:pt x="8716" y="4120"/>
                      <a:pt x="8466" y="4584"/>
                    </a:cubicBezTo>
                    <a:cubicBezTo>
                      <a:pt x="8264" y="4953"/>
                      <a:pt x="7811" y="5203"/>
                      <a:pt x="7109" y="5334"/>
                    </a:cubicBezTo>
                    <a:cubicBezTo>
                      <a:pt x="6848" y="5380"/>
                      <a:pt x="6565" y="5402"/>
                      <a:pt x="6267" y="5402"/>
                    </a:cubicBezTo>
                    <a:cubicBezTo>
                      <a:pt x="4781" y="5402"/>
                      <a:pt x="2937" y="4860"/>
                      <a:pt x="1787" y="4036"/>
                    </a:cubicBezTo>
                    <a:cubicBezTo>
                      <a:pt x="1239" y="3644"/>
                      <a:pt x="906" y="3227"/>
                      <a:pt x="846" y="2822"/>
                    </a:cubicBezTo>
                    <a:cubicBezTo>
                      <a:pt x="608" y="1322"/>
                      <a:pt x="2108" y="524"/>
                      <a:pt x="2180" y="488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86;p42">
                <a:extLst>
                  <a:ext uri="{FF2B5EF4-FFF2-40B4-BE49-F238E27FC236}">
                    <a16:creationId xmlns:a16="http://schemas.microsoft.com/office/drawing/2014/main" id="{59D9BB09-2ACB-691D-AF70-79140137429E}"/>
                  </a:ext>
                </a:extLst>
              </p:cNvPr>
              <p:cNvSpPr/>
              <p:nvPr/>
            </p:nvSpPr>
            <p:spPr>
              <a:xfrm>
                <a:off x="4161825" y="1990850"/>
                <a:ext cx="163425" cy="256000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10240" extrusionOk="0">
                    <a:moveTo>
                      <a:pt x="24" y="1"/>
                    </a:moveTo>
                    <a:lnTo>
                      <a:pt x="0" y="548"/>
                    </a:lnTo>
                    <a:cubicBezTo>
                      <a:pt x="60" y="548"/>
                      <a:pt x="1453" y="655"/>
                      <a:pt x="2489" y="2334"/>
                    </a:cubicBezTo>
                    <a:cubicBezTo>
                      <a:pt x="3108" y="3346"/>
                      <a:pt x="3024" y="4192"/>
                      <a:pt x="2905" y="5263"/>
                    </a:cubicBezTo>
                    <a:cubicBezTo>
                      <a:pt x="2822" y="5989"/>
                      <a:pt x="2739" y="6823"/>
                      <a:pt x="2870" y="7811"/>
                    </a:cubicBezTo>
                    <a:cubicBezTo>
                      <a:pt x="3143" y="9752"/>
                      <a:pt x="5120" y="10240"/>
                      <a:pt x="6299" y="10240"/>
                    </a:cubicBezTo>
                    <a:lnTo>
                      <a:pt x="6537" y="10240"/>
                    </a:lnTo>
                    <a:lnTo>
                      <a:pt x="6501" y="9692"/>
                    </a:lnTo>
                    <a:cubicBezTo>
                      <a:pt x="6488" y="9692"/>
                      <a:pt x="6443" y="9694"/>
                      <a:pt x="6374" y="9694"/>
                    </a:cubicBezTo>
                    <a:cubicBezTo>
                      <a:pt x="5819" y="9694"/>
                      <a:pt x="3682" y="9590"/>
                      <a:pt x="3417" y="7728"/>
                    </a:cubicBezTo>
                    <a:cubicBezTo>
                      <a:pt x="3286" y="6811"/>
                      <a:pt x="3370" y="6061"/>
                      <a:pt x="3453" y="5323"/>
                    </a:cubicBezTo>
                    <a:cubicBezTo>
                      <a:pt x="3572" y="4239"/>
                      <a:pt x="3679" y="3215"/>
                      <a:pt x="2953" y="2048"/>
                    </a:cubicBezTo>
                    <a:cubicBezTo>
                      <a:pt x="1762" y="120"/>
                      <a:pt x="95" y="1"/>
                      <a:pt x="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87;p42">
                <a:extLst>
                  <a:ext uri="{FF2B5EF4-FFF2-40B4-BE49-F238E27FC236}">
                    <a16:creationId xmlns:a16="http://schemas.microsoft.com/office/drawing/2014/main" id="{5E6981A7-4FA3-6958-0F67-C3CBD590AC30}"/>
                  </a:ext>
                </a:extLst>
              </p:cNvPr>
              <p:cNvSpPr/>
              <p:nvPr/>
            </p:nvSpPr>
            <p:spPr>
              <a:xfrm>
                <a:off x="3920125" y="1805400"/>
                <a:ext cx="5420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21682" h="8800" extrusionOk="0">
                    <a:moveTo>
                      <a:pt x="13796" y="0"/>
                    </a:moveTo>
                    <a:cubicBezTo>
                      <a:pt x="9778" y="0"/>
                      <a:pt x="5176" y="944"/>
                      <a:pt x="3370" y="2858"/>
                    </a:cubicBezTo>
                    <a:cubicBezTo>
                      <a:pt x="0" y="6430"/>
                      <a:pt x="10633" y="8800"/>
                      <a:pt x="10633" y="8800"/>
                    </a:cubicBezTo>
                    <a:cubicBezTo>
                      <a:pt x="11142" y="7774"/>
                      <a:pt x="13356" y="7311"/>
                      <a:pt x="15185" y="7311"/>
                    </a:cubicBezTo>
                    <a:cubicBezTo>
                      <a:pt x="16308" y="7311"/>
                      <a:pt x="17285" y="7485"/>
                      <a:pt x="17633" y="7811"/>
                    </a:cubicBezTo>
                    <a:cubicBezTo>
                      <a:pt x="17633" y="7811"/>
                      <a:pt x="21682" y="5061"/>
                      <a:pt x="20717" y="2073"/>
                    </a:cubicBezTo>
                    <a:cubicBezTo>
                      <a:pt x="20271" y="697"/>
                      <a:pt x="17250" y="0"/>
                      <a:pt x="137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88;p42">
                <a:extLst>
                  <a:ext uri="{FF2B5EF4-FFF2-40B4-BE49-F238E27FC236}">
                    <a16:creationId xmlns:a16="http://schemas.microsoft.com/office/drawing/2014/main" id="{0762DAB3-B959-2593-EF57-D51AB14F8605}"/>
                  </a:ext>
                </a:extLst>
              </p:cNvPr>
              <p:cNvSpPr/>
              <p:nvPr/>
            </p:nvSpPr>
            <p:spPr>
              <a:xfrm>
                <a:off x="4102575" y="1866500"/>
                <a:ext cx="297950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11918" h="5519" extrusionOk="0">
                    <a:moveTo>
                      <a:pt x="5570" y="0"/>
                    </a:moveTo>
                    <a:cubicBezTo>
                      <a:pt x="3088" y="0"/>
                      <a:pt x="628" y="407"/>
                      <a:pt x="406" y="1260"/>
                    </a:cubicBezTo>
                    <a:cubicBezTo>
                      <a:pt x="1" y="2867"/>
                      <a:pt x="1132" y="4248"/>
                      <a:pt x="3061" y="4903"/>
                    </a:cubicBezTo>
                    <a:cubicBezTo>
                      <a:pt x="4338" y="5337"/>
                      <a:pt x="5455" y="5519"/>
                      <a:pt x="6417" y="5519"/>
                    </a:cubicBezTo>
                    <a:cubicBezTo>
                      <a:pt x="10685" y="5519"/>
                      <a:pt x="11918" y="1942"/>
                      <a:pt x="10645" y="903"/>
                    </a:cubicBezTo>
                    <a:cubicBezTo>
                      <a:pt x="9913" y="309"/>
                      <a:pt x="7733" y="0"/>
                      <a:pt x="55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89;p42">
                <a:extLst>
                  <a:ext uri="{FF2B5EF4-FFF2-40B4-BE49-F238E27FC236}">
                    <a16:creationId xmlns:a16="http://schemas.microsoft.com/office/drawing/2014/main" id="{74775C7B-AB38-EA68-6C08-436A4CFD1C8C}"/>
                  </a:ext>
                </a:extLst>
              </p:cNvPr>
              <p:cNvSpPr/>
              <p:nvPr/>
            </p:nvSpPr>
            <p:spPr>
              <a:xfrm>
                <a:off x="4156150" y="1857200"/>
                <a:ext cx="168500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889" extrusionOk="0">
                    <a:moveTo>
                      <a:pt x="6061" y="1"/>
                    </a:moveTo>
                    <a:lnTo>
                      <a:pt x="1" y="775"/>
                    </a:lnTo>
                    <a:cubicBezTo>
                      <a:pt x="1" y="775"/>
                      <a:pt x="1704" y="3680"/>
                      <a:pt x="918" y="5275"/>
                    </a:cubicBezTo>
                    <a:cubicBezTo>
                      <a:pt x="918" y="5275"/>
                      <a:pt x="2694" y="5889"/>
                      <a:pt x="4284" y="5889"/>
                    </a:cubicBezTo>
                    <a:cubicBezTo>
                      <a:pt x="5573" y="5889"/>
                      <a:pt x="6740" y="5486"/>
                      <a:pt x="6740" y="4025"/>
                    </a:cubicBezTo>
                    <a:cubicBezTo>
                      <a:pt x="6740" y="4025"/>
                      <a:pt x="5645" y="1584"/>
                      <a:pt x="6061" y="1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90;p42">
                <a:extLst>
                  <a:ext uri="{FF2B5EF4-FFF2-40B4-BE49-F238E27FC236}">
                    <a16:creationId xmlns:a16="http://schemas.microsoft.com/office/drawing/2014/main" id="{75EEB186-A147-2620-97AF-2FC143DBAE54}"/>
                  </a:ext>
                </a:extLst>
              </p:cNvPr>
              <p:cNvSpPr/>
              <p:nvPr/>
            </p:nvSpPr>
            <p:spPr>
              <a:xfrm>
                <a:off x="4035900" y="1433050"/>
                <a:ext cx="398900" cy="380125"/>
              </a:xfrm>
              <a:custGeom>
                <a:avLst/>
                <a:gdLst/>
                <a:ahLst/>
                <a:cxnLst/>
                <a:rect l="l" t="t" r="r" b="b"/>
                <a:pathLst>
                  <a:path w="15956" h="15205" extrusionOk="0">
                    <a:moveTo>
                      <a:pt x="1596" y="0"/>
                    </a:moveTo>
                    <a:cubicBezTo>
                      <a:pt x="620" y="1929"/>
                      <a:pt x="1525" y="3191"/>
                      <a:pt x="1525" y="3191"/>
                    </a:cubicBezTo>
                    <a:cubicBezTo>
                      <a:pt x="1525" y="3191"/>
                      <a:pt x="406" y="4048"/>
                      <a:pt x="275" y="6239"/>
                    </a:cubicBezTo>
                    <a:cubicBezTo>
                      <a:pt x="1" y="10621"/>
                      <a:pt x="2870" y="15205"/>
                      <a:pt x="2870" y="15205"/>
                    </a:cubicBezTo>
                    <a:lnTo>
                      <a:pt x="11478" y="15205"/>
                    </a:lnTo>
                    <a:cubicBezTo>
                      <a:pt x="13753" y="14204"/>
                      <a:pt x="15955" y="4334"/>
                      <a:pt x="12693" y="3846"/>
                    </a:cubicBezTo>
                    <a:cubicBezTo>
                      <a:pt x="12693" y="3846"/>
                      <a:pt x="12300" y="1024"/>
                      <a:pt x="8558" y="1024"/>
                    </a:cubicBezTo>
                    <a:cubicBezTo>
                      <a:pt x="8284" y="1024"/>
                      <a:pt x="7992" y="1039"/>
                      <a:pt x="7680" y="1072"/>
                    </a:cubicBezTo>
                    <a:cubicBezTo>
                      <a:pt x="7039" y="1138"/>
                      <a:pt x="6460" y="1166"/>
                      <a:pt x="5938" y="1166"/>
                    </a:cubicBezTo>
                    <a:cubicBezTo>
                      <a:pt x="2602" y="1166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B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91;p42">
                <a:extLst>
                  <a:ext uri="{FF2B5EF4-FFF2-40B4-BE49-F238E27FC236}">
                    <a16:creationId xmlns:a16="http://schemas.microsoft.com/office/drawing/2014/main" id="{9D5ACF62-F84C-99AD-50A4-A6E2245A4285}"/>
                  </a:ext>
                </a:extLst>
              </p:cNvPr>
              <p:cNvSpPr/>
              <p:nvPr/>
            </p:nvSpPr>
            <p:spPr>
              <a:xfrm>
                <a:off x="4026450" y="1691100"/>
                <a:ext cx="69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3582" extrusionOk="0">
                    <a:moveTo>
                      <a:pt x="836" y="0"/>
                    </a:moveTo>
                    <a:cubicBezTo>
                      <a:pt x="523" y="0"/>
                      <a:pt x="251" y="223"/>
                      <a:pt x="176" y="930"/>
                    </a:cubicBezTo>
                    <a:cubicBezTo>
                      <a:pt x="1" y="2657"/>
                      <a:pt x="1172" y="3581"/>
                      <a:pt x="1896" y="3581"/>
                    </a:cubicBezTo>
                    <a:cubicBezTo>
                      <a:pt x="2105" y="3581"/>
                      <a:pt x="2276" y="3504"/>
                      <a:pt x="2367" y="3347"/>
                    </a:cubicBezTo>
                    <a:cubicBezTo>
                      <a:pt x="2760" y="2632"/>
                      <a:pt x="2034" y="656"/>
                      <a:pt x="2034" y="656"/>
                    </a:cubicBezTo>
                    <a:cubicBezTo>
                      <a:pt x="2034" y="656"/>
                      <a:pt x="1374" y="0"/>
                      <a:pt x="836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92;p42">
                <a:extLst>
                  <a:ext uri="{FF2B5EF4-FFF2-40B4-BE49-F238E27FC236}">
                    <a16:creationId xmlns:a16="http://schemas.microsoft.com/office/drawing/2014/main" id="{DBB2A99B-487A-C4CC-47BD-92417B852322}"/>
                  </a:ext>
                </a:extLst>
              </p:cNvPr>
              <p:cNvSpPr/>
              <p:nvPr/>
            </p:nvSpPr>
            <p:spPr>
              <a:xfrm>
                <a:off x="4347250" y="1693975"/>
                <a:ext cx="68925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3580" extrusionOk="0">
                    <a:moveTo>
                      <a:pt x="1912" y="1"/>
                    </a:moveTo>
                    <a:cubicBezTo>
                      <a:pt x="1379" y="1"/>
                      <a:pt x="727" y="648"/>
                      <a:pt x="727" y="648"/>
                    </a:cubicBezTo>
                    <a:cubicBezTo>
                      <a:pt x="727" y="648"/>
                      <a:pt x="1" y="2636"/>
                      <a:pt x="394" y="3339"/>
                    </a:cubicBezTo>
                    <a:cubicBezTo>
                      <a:pt x="483" y="3501"/>
                      <a:pt x="656" y="3580"/>
                      <a:pt x="867" y="3580"/>
                    </a:cubicBezTo>
                    <a:cubicBezTo>
                      <a:pt x="1588" y="3580"/>
                      <a:pt x="2757" y="2656"/>
                      <a:pt x="2573" y="934"/>
                    </a:cubicBezTo>
                    <a:cubicBezTo>
                      <a:pt x="2498" y="224"/>
                      <a:pt x="2225" y="1"/>
                      <a:pt x="1912" y="1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93;p42">
                <a:extLst>
                  <a:ext uri="{FF2B5EF4-FFF2-40B4-BE49-F238E27FC236}">
                    <a16:creationId xmlns:a16="http://schemas.microsoft.com/office/drawing/2014/main" id="{0B7BD99E-C4C7-718F-29AA-60D42410FD26}"/>
                  </a:ext>
                </a:extLst>
              </p:cNvPr>
              <p:cNvSpPr/>
              <p:nvPr/>
            </p:nvSpPr>
            <p:spPr>
              <a:xfrm>
                <a:off x="4074000" y="1521450"/>
                <a:ext cx="294725" cy="38727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15491" extrusionOk="0">
                    <a:moveTo>
                      <a:pt x="5978" y="0"/>
                    </a:moveTo>
                    <a:cubicBezTo>
                      <a:pt x="1882" y="0"/>
                      <a:pt x="1" y="2263"/>
                      <a:pt x="1" y="5954"/>
                    </a:cubicBezTo>
                    <a:cubicBezTo>
                      <a:pt x="1" y="13109"/>
                      <a:pt x="2061" y="15490"/>
                      <a:pt x="5716" y="15490"/>
                    </a:cubicBezTo>
                    <a:cubicBezTo>
                      <a:pt x="9490" y="15490"/>
                      <a:pt x="11788" y="13645"/>
                      <a:pt x="11788" y="5954"/>
                    </a:cubicBezTo>
                    <a:cubicBezTo>
                      <a:pt x="11788" y="2263"/>
                      <a:pt x="10062" y="0"/>
                      <a:pt x="5978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94;p42">
                <a:extLst>
                  <a:ext uri="{FF2B5EF4-FFF2-40B4-BE49-F238E27FC236}">
                    <a16:creationId xmlns:a16="http://schemas.microsoft.com/office/drawing/2014/main" id="{BA71BB2E-306E-DDC1-6CCE-68A48081C875}"/>
                  </a:ext>
                </a:extLst>
              </p:cNvPr>
              <p:cNvSpPr/>
              <p:nvPr/>
            </p:nvSpPr>
            <p:spPr>
              <a:xfrm>
                <a:off x="3969825" y="1499125"/>
                <a:ext cx="476875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9075" h="9431" extrusionOk="0">
                    <a:moveTo>
                      <a:pt x="9538" y="0"/>
                    </a:moveTo>
                    <a:cubicBezTo>
                      <a:pt x="1" y="0"/>
                      <a:pt x="4299" y="9216"/>
                      <a:pt x="4299" y="9216"/>
                    </a:cubicBezTo>
                    <a:cubicBezTo>
                      <a:pt x="4299" y="9216"/>
                      <a:pt x="3513" y="3453"/>
                      <a:pt x="5287" y="1691"/>
                    </a:cubicBezTo>
                    <a:cubicBezTo>
                      <a:pt x="5287" y="1691"/>
                      <a:pt x="8290" y="2784"/>
                      <a:pt x="12804" y="2784"/>
                    </a:cubicBezTo>
                    <a:cubicBezTo>
                      <a:pt x="13430" y="2784"/>
                      <a:pt x="14084" y="2763"/>
                      <a:pt x="14764" y="2715"/>
                    </a:cubicBezTo>
                    <a:cubicBezTo>
                      <a:pt x="14764" y="2715"/>
                      <a:pt x="15955" y="4191"/>
                      <a:pt x="15812" y="9430"/>
                    </a:cubicBezTo>
                    <a:cubicBezTo>
                      <a:pt x="15812" y="9430"/>
                      <a:pt x="19074" y="0"/>
                      <a:pt x="9538" y="0"/>
                    </a:cubicBezTo>
                    <a:close/>
                  </a:path>
                </a:pathLst>
              </a:custGeom>
              <a:solidFill>
                <a:srgbClr val="FFB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5;p42">
                <a:extLst>
                  <a:ext uri="{FF2B5EF4-FFF2-40B4-BE49-F238E27FC236}">
                    <a16:creationId xmlns:a16="http://schemas.microsoft.com/office/drawing/2014/main" id="{8548CA12-4D09-94DF-340C-5F93298DC145}"/>
                  </a:ext>
                </a:extLst>
              </p:cNvPr>
              <p:cNvSpPr/>
              <p:nvPr/>
            </p:nvSpPr>
            <p:spPr>
              <a:xfrm>
                <a:off x="4528825" y="2027600"/>
                <a:ext cx="32500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246" extrusionOk="0">
                    <a:moveTo>
                      <a:pt x="762" y="0"/>
                    </a:moveTo>
                    <a:cubicBezTo>
                      <a:pt x="739" y="0"/>
                      <a:pt x="716" y="2"/>
                      <a:pt x="691" y="7"/>
                    </a:cubicBezTo>
                    <a:cubicBezTo>
                      <a:pt x="1" y="126"/>
                      <a:pt x="72" y="626"/>
                      <a:pt x="691" y="1150"/>
                    </a:cubicBezTo>
                    <a:cubicBezTo>
                      <a:pt x="770" y="1217"/>
                      <a:pt x="840" y="1246"/>
                      <a:pt x="901" y="1246"/>
                    </a:cubicBezTo>
                    <a:cubicBezTo>
                      <a:pt x="1299" y="1246"/>
                      <a:pt x="1295" y="0"/>
                      <a:pt x="762" y="0"/>
                    </a:cubicBezTo>
                    <a:close/>
                  </a:path>
                </a:pathLst>
              </a:custGeom>
              <a:solidFill>
                <a:srgbClr val="CFD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896;p42">
                <a:extLst>
                  <a:ext uri="{FF2B5EF4-FFF2-40B4-BE49-F238E27FC236}">
                    <a16:creationId xmlns:a16="http://schemas.microsoft.com/office/drawing/2014/main" id="{E90AEF0A-05AB-9226-A6AD-676E4B24F916}"/>
                  </a:ext>
                </a:extLst>
              </p:cNvPr>
              <p:cNvSpPr/>
              <p:nvPr/>
            </p:nvSpPr>
            <p:spPr>
              <a:xfrm>
                <a:off x="4300325" y="2229600"/>
                <a:ext cx="4055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921" extrusionOk="0">
                    <a:moveTo>
                      <a:pt x="1175" y="0"/>
                    </a:moveTo>
                    <a:cubicBezTo>
                      <a:pt x="988" y="0"/>
                      <a:pt x="745" y="85"/>
                      <a:pt x="473" y="249"/>
                    </a:cubicBezTo>
                    <a:cubicBezTo>
                      <a:pt x="0" y="526"/>
                      <a:pt x="632" y="920"/>
                      <a:pt x="1112" y="920"/>
                    </a:cubicBezTo>
                    <a:cubicBezTo>
                      <a:pt x="1333" y="920"/>
                      <a:pt x="1522" y="836"/>
                      <a:pt x="1556" y="618"/>
                    </a:cubicBezTo>
                    <a:cubicBezTo>
                      <a:pt x="1621" y="200"/>
                      <a:pt x="1463" y="0"/>
                      <a:pt x="1175" y="0"/>
                    </a:cubicBezTo>
                    <a:close/>
                  </a:path>
                </a:pathLst>
              </a:custGeom>
              <a:solidFill>
                <a:srgbClr val="CFD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897;p42">
                <a:extLst>
                  <a:ext uri="{FF2B5EF4-FFF2-40B4-BE49-F238E27FC236}">
                    <a16:creationId xmlns:a16="http://schemas.microsoft.com/office/drawing/2014/main" id="{198BB96D-AF80-A0C0-81E7-C452D68FDE8E}"/>
                  </a:ext>
                </a:extLst>
              </p:cNvPr>
              <p:cNvSpPr/>
              <p:nvPr/>
            </p:nvSpPr>
            <p:spPr>
              <a:xfrm>
                <a:off x="4115675" y="2338800"/>
                <a:ext cx="1143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8550" extrusionOk="0">
                    <a:moveTo>
                      <a:pt x="1584" y="1"/>
                    </a:moveTo>
                    <a:cubicBezTo>
                      <a:pt x="1584" y="1"/>
                      <a:pt x="489" y="2787"/>
                      <a:pt x="560" y="4370"/>
                    </a:cubicBezTo>
                    <a:cubicBezTo>
                      <a:pt x="608" y="5620"/>
                      <a:pt x="941" y="5748"/>
                      <a:pt x="1076" y="5748"/>
                    </a:cubicBezTo>
                    <a:cubicBezTo>
                      <a:pt x="1110" y="5748"/>
                      <a:pt x="1131" y="5740"/>
                      <a:pt x="1132" y="5740"/>
                    </a:cubicBezTo>
                    <a:lnTo>
                      <a:pt x="1132" y="5740"/>
                    </a:lnTo>
                    <a:cubicBezTo>
                      <a:pt x="1127" y="5741"/>
                      <a:pt x="310" y="6064"/>
                      <a:pt x="156" y="6978"/>
                    </a:cubicBezTo>
                    <a:cubicBezTo>
                      <a:pt x="1" y="7883"/>
                      <a:pt x="2287" y="8550"/>
                      <a:pt x="2453" y="8550"/>
                    </a:cubicBezTo>
                    <a:cubicBezTo>
                      <a:pt x="2608" y="8550"/>
                      <a:pt x="4227" y="7930"/>
                      <a:pt x="4227" y="7930"/>
                    </a:cubicBezTo>
                    <a:lnTo>
                      <a:pt x="4573" y="2775"/>
                    </a:lnTo>
                    <a:lnTo>
                      <a:pt x="3132" y="1870"/>
                    </a:lnTo>
                    <a:lnTo>
                      <a:pt x="1584" y="1"/>
                    </a:ln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898;p42">
                <a:extLst>
                  <a:ext uri="{FF2B5EF4-FFF2-40B4-BE49-F238E27FC236}">
                    <a16:creationId xmlns:a16="http://schemas.microsoft.com/office/drawing/2014/main" id="{631F5E08-C2F0-065A-CE46-DC486C311BFF}"/>
                  </a:ext>
                </a:extLst>
              </p:cNvPr>
              <p:cNvSpPr/>
              <p:nvPr/>
            </p:nvSpPr>
            <p:spPr>
              <a:xfrm>
                <a:off x="4149900" y="2329575"/>
                <a:ext cx="1149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4597" h="9467" extrusionOk="0">
                    <a:moveTo>
                      <a:pt x="1084" y="1"/>
                    </a:moveTo>
                    <a:cubicBezTo>
                      <a:pt x="1084" y="1"/>
                      <a:pt x="1" y="489"/>
                      <a:pt x="251" y="2239"/>
                    </a:cubicBezTo>
                    <a:cubicBezTo>
                      <a:pt x="501" y="4001"/>
                      <a:pt x="2537" y="5013"/>
                      <a:pt x="2287" y="5966"/>
                    </a:cubicBezTo>
                    <a:cubicBezTo>
                      <a:pt x="2025" y="6930"/>
                      <a:pt x="2287" y="8240"/>
                      <a:pt x="2287" y="8240"/>
                    </a:cubicBezTo>
                    <a:lnTo>
                      <a:pt x="1763" y="8442"/>
                    </a:lnTo>
                    <a:cubicBezTo>
                      <a:pt x="1763" y="8442"/>
                      <a:pt x="1584" y="8026"/>
                      <a:pt x="1763" y="7549"/>
                    </a:cubicBezTo>
                    <a:cubicBezTo>
                      <a:pt x="1846" y="7328"/>
                      <a:pt x="1618" y="7269"/>
                      <a:pt x="1349" y="7269"/>
                    </a:cubicBezTo>
                    <a:cubicBezTo>
                      <a:pt x="1041" y="7269"/>
                      <a:pt x="680" y="7347"/>
                      <a:pt x="680" y="7347"/>
                    </a:cubicBezTo>
                    <a:cubicBezTo>
                      <a:pt x="680" y="7347"/>
                      <a:pt x="1" y="9061"/>
                      <a:pt x="489" y="9371"/>
                    </a:cubicBezTo>
                    <a:cubicBezTo>
                      <a:pt x="591" y="9438"/>
                      <a:pt x="782" y="9466"/>
                      <a:pt x="1024" y="9466"/>
                    </a:cubicBezTo>
                    <a:cubicBezTo>
                      <a:pt x="1937" y="9466"/>
                      <a:pt x="3571" y="9064"/>
                      <a:pt x="3835" y="8847"/>
                    </a:cubicBezTo>
                    <a:cubicBezTo>
                      <a:pt x="4156" y="8573"/>
                      <a:pt x="4597" y="2751"/>
                      <a:pt x="3835" y="1989"/>
                    </a:cubicBezTo>
                    <a:cubicBezTo>
                      <a:pt x="3061" y="1239"/>
                      <a:pt x="1084" y="1"/>
                      <a:pt x="1084" y="1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899;p42">
                <a:extLst>
                  <a:ext uri="{FF2B5EF4-FFF2-40B4-BE49-F238E27FC236}">
                    <a16:creationId xmlns:a16="http://schemas.microsoft.com/office/drawing/2014/main" id="{E7D67538-ED4E-723A-7B77-C49D3426C3EA}"/>
                  </a:ext>
                </a:extLst>
              </p:cNvPr>
              <p:cNvSpPr/>
              <p:nvPr/>
            </p:nvSpPr>
            <p:spPr>
              <a:xfrm>
                <a:off x="3649725" y="2174700"/>
                <a:ext cx="560325" cy="254825"/>
              </a:xfrm>
              <a:custGeom>
                <a:avLst/>
                <a:gdLst/>
                <a:ahLst/>
                <a:cxnLst/>
                <a:rect l="l" t="t" r="r" b="b"/>
                <a:pathLst>
                  <a:path w="22413" h="10193" extrusionOk="0">
                    <a:moveTo>
                      <a:pt x="4691" y="0"/>
                    </a:moveTo>
                    <a:cubicBezTo>
                      <a:pt x="1842" y="0"/>
                      <a:pt x="1" y="1050"/>
                      <a:pt x="541" y="3362"/>
                    </a:cubicBezTo>
                    <a:cubicBezTo>
                      <a:pt x="1454" y="7306"/>
                      <a:pt x="10129" y="10192"/>
                      <a:pt x="16214" y="10192"/>
                    </a:cubicBezTo>
                    <a:cubicBezTo>
                      <a:pt x="18066" y="10192"/>
                      <a:pt x="19678" y="9925"/>
                      <a:pt x="20758" y="9339"/>
                    </a:cubicBezTo>
                    <a:cubicBezTo>
                      <a:pt x="22413" y="8434"/>
                      <a:pt x="21770" y="6565"/>
                      <a:pt x="21770" y="6565"/>
                    </a:cubicBezTo>
                    <a:cubicBezTo>
                      <a:pt x="19817" y="1802"/>
                      <a:pt x="10793" y="659"/>
                      <a:pt x="6411" y="112"/>
                    </a:cubicBezTo>
                    <a:cubicBezTo>
                      <a:pt x="5808" y="38"/>
                      <a:pt x="5231" y="0"/>
                      <a:pt x="46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00;p42">
                <a:extLst>
                  <a:ext uri="{FF2B5EF4-FFF2-40B4-BE49-F238E27FC236}">
                    <a16:creationId xmlns:a16="http://schemas.microsoft.com/office/drawing/2014/main" id="{4DA3EFBA-8AD0-206F-2126-38C226B12BFA}"/>
                  </a:ext>
                </a:extLst>
              </p:cNvPr>
              <p:cNvSpPr/>
              <p:nvPr/>
            </p:nvSpPr>
            <p:spPr>
              <a:xfrm>
                <a:off x="3759200" y="2153025"/>
                <a:ext cx="247275" cy="602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2408" extrusionOk="0">
                    <a:moveTo>
                      <a:pt x="1757" y="0"/>
                    </a:moveTo>
                    <a:cubicBezTo>
                      <a:pt x="1" y="0"/>
                      <a:pt x="5842" y="2089"/>
                      <a:pt x="9890" y="2407"/>
                    </a:cubicBezTo>
                    <a:cubicBezTo>
                      <a:pt x="9890" y="2407"/>
                      <a:pt x="4663" y="241"/>
                      <a:pt x="2056" y="14"/>
                    </a:cubicBezTo>
                    <a:cubicBezTo>
                      <a:pt x="1939" y="5"/>
                      <a:pt x="1840" y="0"/>
                      <a:pt x="17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01;p42">
                <a:extLst>
                  <a:ext uri="{FF2B5EF4-FFF2-40B4-BE49-F238E27FC236}">
                    <a16:creationId xmlns:a16="http://schemas.microsoft.com/office/drawing/2014/main" id="{F67EF0B7-6CA7-C644-ECC3-11C2A57D46F5}"/>
                  </a:ext>
                </a:extLst>
              </p:cNvPr>
              <p:cNvSpPr/>
              <p:nvPr/>
            </p:nvSpPr>
            <p:spPr>
              <a:xfrm>
                <a:off x="4755350" y="911500"/>
                <a:ext cx="253325" cy="309625"/>
              </a:xfrm>
              <a:custGeom>
                <a:avLst/>
                <a:gdLst/>
                <a:ahLst/>
                <a:cxnLst/>
                <a:rect l="l" t="t" r="r" b="b"/>
                <a:pathLst>
                  <a:path w="10133" h="12385" extrusionOk="0">
                    <a:moveTo>
                      <a:pt x="6438" y="1"/>
                    </a:moveTo>
                    <a:cubicBezTo>
                      <a:pt x="6228" y="1"/>
                      <a:pt x="6030" y="180"/>
                      <a:pt x="5989" y="729"/>
                    </a:cubicBezTo>
                    <a:cubicBezTo>
                      <a:pt x="5887" y="2265"/>
                      <a:pt x="5443" y="3898"/>
                      <a:pt x="5357" y="3898"/>
                    </a:cubicBezTo>
                    <a:cubicBezTo>
                      <a:pt x="5352" y="3898"/>
                      <a:pt x="5349" y="3894"/>
                      <a:pt x="5346" y="3884"/>
                    </a:cubicBezTo>
                    <a:lnTo>
                      <a:pt x="5084" y="3860"/>
                    </a:lnTo>
                    <a:cubicBezTo>
                      <a:pt x="4537" y="1312"/>
                      <a:pt x="5179" y="669"/>
                      <a:pt x="4477" y="407"/>
                    </a:cubicBezTo>
                    <a:cubicBezTo>
                      <a:pt x="4423" y="386"/>
                      <a:pt x="4373" y="376"/>
                      <a:pt x="4326" y="376"/>
                    </a:cubicBezTo>
                    <a:cubicBezTo>
                      <a:pt x="3769" y="376"/>
                      <a:pt x="3741" y="1818"/>
                      <a:pt x="3763" y="2884"/>
                    </a:cubicBezTo>
                    <a:cubicBezTo>
                      <a:pt x="3786" y="3705"/>
                      <a:pt x="3667" y="5563"/>
                      <a:pt x="3120" y="6194"/>
                    </a:cubicBezTo>
                    <a:cubicBezTo>
                      <a:pt x="3108" y="6206"/>
                      <a:pt x="3096" y="6218"/>
                      <a:pt x="3084" y="6230"/>
                    </a:cubicBezTo>
                    <a:cubicBezTo>
                      <a:pt x="2959" y="6345"/>
                      <a:pt x="2771" y="6406"/>
                      <a:pt x="2571" y="6406"/>
                    </a:cubicBezTo>
                    <a:cubicBezTo>
                      <a:pt x="2524" y="6406"/>
                      <a:pt x="2477" y="6403"/>
                      <a:pt x="2429" y="6396"/>
                    </a:cubicBezTo>
                    <a:lnTo>
                      <a:pt x="2417" y="6396"/>
                    </a:lnTo>
                    <a:cubicBezTo>
                      <a:pt x="2346" y="6384"/>
                      <a:pt x="2274" y="6372"/>
                      <a:pt x="2215" y="6349"/>
                    </a:cubicBezTo>
                    <a:cubicBezTo>
                      <a:pt x="1893" y="6241"/>
                      <a:pt x="1512" y="5158"/>
                      <a:pt x="917" y="4729"/>
                    </a:cubicBezTo>
                    <a:cubicBezTo>
                      <a:pt x="778" y="4629"/>
                      <a:pt x="654" y="4591"/>
                      <a:pt x="545" y="4591"/>
                    </a:cubicBezTo>
                    <a:cubicBezTo>
                      <a:pt x="189" y="4591"/>
                      <a:pt x="0" y="5003"/>
                      <a:pt x="0" y="5003"/>
                    </a:cubicBezTo>
                    <a:cubicBezTo>
                      <a:pt x="0" y="5003"/>
                      <a:pt x="1131" y="6503"/>
                      <a:pt x="1512" y="7861"/>
                    </a:cubicBezTo>
                    <a:cubicBezTo>
                      <a:pt x="1893" y="9206"/>
                      <a:pt x="3001" y="9563"/>
                      <a:pt x="3346" y="10242"/>
                    </a:cubicBezTo>
                    <a:cubicBezTo>
                      <a:pt x="3525" y="10575"/>
                      <a:pt x="3346" y="11754"/>
                      <a:pt x="3346" y="11754"/>
                    </a:cubicBezTo>
                    <a:cubicBezTo>
                      <a:pt x="3986" y="12235"/>
                      <a:pt x="4673" y="12384"/>
                      <a:pt x="5278" y="12384"/>
                    </a:cubicBezTo>
                    <a:cubicBezTo>
                      <a:pt x="6259" y="12384"/>
                      <a:pt x="7025" y="11992"/>
                      <a:pt x="7025" y="11992"/>
                    </a:cubicBezTo>
                    <a:cubicBezTo>
                      <a:pt x="7025" y="11992"/>
                      <a:pt x="6751" y="10802"/>
                      <a:pt x="7263" y="10123"/>
                    </a:cubicBezTo>
                    <a:cubicBezTo>
                      <a:pt x="7775" y="9456"/>
                      <a:pt x="7942" y="8646"/>
                      <a:pt x="8216" y="7170"/>
                    </a:cubicBezTo>
                    <a:cubicBezTo>
                      <a:pt x="8216" y="7170"/>
                      <a:pt x="8859" y="5420"/>
                      <a:pt x="9263" y="4967"/>
                    </a:cubicBezTo>
                    <a:cubicBezTo>
                      <a:pt x="9656" y="4515"/>
                      <a:pt x="10132" y="3217"/>
                      <a:pt x="9597" y="3134"/>
                    </a:cubicBezTo>
                    <a:cubicBezTo>
                      <a:pt x="9568" y="3129"/>
                      <a:pt x="9542" y="3127"/>
                      <a:pt x="9517" y="3127"/>
                    </a:cubicBezTo>
                    <a:cubicBezTo>
                      <a:pt x="9083" y="3127"/>
                      <a:pt x="9143" y="3812"/>
                      <a:pt x="8073" y="5051"/>
                    </a:cubicBezTo>
                    <a:cubicBezTo>
                      <a:pt x="8180" y="4503"/>
                      <a:pt x="8323" y="3944"/>
                      <a:pt x="8478" y="3670"/>
                    </a:cubicBezTo>
                    <a:cubicBezTo>
                      <a:pt x="8819" y="3057"/>
                      <a:pt x="9044" y="1455"/>
                      <a:pt x="8427" y="1455"/>
                    </a:cubicBezTo>
                    <a:cubicBezTo>
                      <a:pt x="8420" y="1455"/>
                      <a:pt x="8413" y="1455"/>
                      <a:pt x="8406" y="1455"/>
                    </a:cubicBezTo>
                    <a:cubicBezTo>
                      <a:pt x="7763" y="1503"/>
                      <a:pt x="8144" y="2300"/>
                      <a:pt x="7037" y="4229"/>
                    </a:cubicBezTo>
                    <a:lnTo>
                      <a:pt x="6727" y="4063"/>
                    </a:lnTo>
                    <a:cubicBezTo>
                      <a:pt x="6751" y="3729"/>
                      <a:pt x="6799" y="3182"/>
                      <a:pt x="6834" y="2646"/>
                    </a:cubicBezTo>
                    <a:cubicBezTo>
                      <a:pt x="6882" y="1836"/>
                      <a:pt x="7132" y="729"/>
                      <a:pt x="6965" y="372"/>
                    </a:cubicBezTo>
                    <a:cubicBezTo>
                      <a:pt x="6886" y="196"/>
                      <a:pt x="6656" y="1"/>
                      <a:pt x="6438" y="1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02;p42">
                <a:extLst>
                  <a:ext uri="{FF2B5EF4-FFF2-40B4-BE49-F238E27FC236}">
                    <a16:creationId xmlns:a16="http://schemas.microsoft.com/office/drawing/2014/main" id="{E3439C45-06D2-FF85-07F6-E756BA60F212}"/>
                  </a:ext>
                </a:extLst>
              </p:cNvPr>
              <p:cNvSpPr/>
              <p:nvPr/>
            </p:nvSpPr>
            <p:spPr>
              <a:xfrm>
                <a:off x="4816075" y="1067225"/>
                <a:ext cx="500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763" extrusionOk="0">
                    <a:moveTo>
                      <a:pt x="655" y="1"/>
                    </a:moveTo>
                    <a:cubicBezTo>
                      <a:pt x="530" y="116"/>
                      <a:pt x="342" y="177"/>
                      <a:pt x="142" y="177"/>
                    </a:cubicBezTo>
                    <a:cubicBezTo>
                      <a:pt x="95" y="177"/>
                      <a:pt x="48" y="174"/>
                      <a:pt x="0" y="167"/>
                    </a:cubicBezTo>
                    <a:lnTo>
                      <a:pt x="0" y="167"/>
                    </a:lnTo>
                    <a:cubicBezTo>
                      <a:pt x="167" y="227"/>
                      <a:pt x="1536" y="703"/>
                      <a:pt x="1929" y="1763"/>
                    </a:cubicBezTo>
                    <a:cubicBezTo>
                      <a:pt x="1929" y="1763"/>
                      <a:pt x="2000" y="596"/>
                      <a:pt x="655" y="1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03;p42">
                <a:extLst>
                  <a:ext uri="{FF2B5EF4-FFF2-40B4-BE49-F238E27FC236}">
                    <a16:creationId xmlns:a16="http://schemas.microsoft.com/office/drawing/2014/main" id="{07FF9FA7-BC0C-B1E8-3E23-055ECDEB669B}"/>
                  </a:ext>
                </a:extLst>
              </p:cNvPr>
              <p:cNvSpPr/>
              <p:nvPr/>
            </p:nvSpPr>
            <p:spPr>
              <a:xfrm>
                <a:off x="4259150" y="4618250"/>
                <a:ext cx="117900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1420" extrusionOk="0">
                    <a:moveTo>
                      <a:pt x="4715" y="1"/>
                    </a:moveTo>
                    <a:lnTo>
                      <a:pt x="4715" y="1"/>
                    </a:lnTo>
                    <a:cubicBezTo>
                      <a:pt x="4715" y="1"/>
                      <a:pt x="3334" y="488"/>
                      <a:pt x="1937" y="488"/>
                    </a:cubicBezTo>
                    <a:cubicBezTo>
                      <a:pt x="1239" y="488"/>
                      <a:pt x="536" y="366"/>
                      <a:pt x="1" y="1"/>
                    </a:cubicBezTo>
                    <a:lnTo>
                      <a:pt x="1" y="1"/>
                    </a:lnTo>
                    <a:lnTo>
                      <a:pt x="417" y="1346"/>
                    </a:lnTo>
                    <a:cubicBezTo>
                      <a:pt x="417" y="1346"/>
                      <a:pt x="1113" y="1420"/>
                      <a:pt x="1916" y="1420"/>
                    </a:cubicBezTo>
                    <a:cubicBezTo>
                      <a:pt x="2880" y="1420"/>
                      <a:pt x="3998" y="1314"/>
                      <a:pt x="4251" y="846"/>
                    </a:cubicBezTo>
                    <a:lnTo>
                      <a:pt x="4715" y="1"/>
                    </a:ln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04;p42">
                <a:extLst>
                  <a:ext uri="{FF2B5EF4-FFF2-40B4-BE49-F238E27FC236}">
                    <a16:creationId xmlns:a16="http://schemas.microsoft.com/office/drawing/2014/main" id="{D631A517-EC78-9DE8-5B65-8B6418AA581F}"/>
                  </a:ext>
                </a:extLst>
              </p:cNvPr>
              <p:cNvSpPr/>
              <p:nvPr/>
            </p:nvSpPr>
            <p:spPr>
              <a:xfrm>
                <a:off x="4270750" y="4657200"/>
                <a:ext cx="122675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086" extrusionOk="0">
                    <a:moveTo>
                      <a:pt x="2472" y="0"/>
                    </a:moveTo>
                    <a:cubicBezTo>
                      <a:pt x="1622" y="0"/>
                      <a:pt x="647" y="88"/>
                      <a:pt x="1" y="419"/>
                    </a:cubicBezTo>
                    <a:lnTo>
                      <a:pt x="1" y="1086"/>
                    </a:lnTo>
                    <a:cubicBezTo>
                      <a:pt x="1" y="1086"/>
                      <a:pt x="1647" y="705"/>
                      <a:pt x="3100" y="705"/>
                    </a:cubicBezTo>
                    <a:cubicBezTo>
                      <a:pt x="3827" y="705"/>
                      <a:pt x="4505" y="800"/>
                      <a:pt x="4906" y="1086"/>
                    </a:cubicBezTo>
                    <a:lnTo>
                      <a:pt x="4216" y="110"/>
                    </a:lnTo>
                    <a:cubicBezTo>
                      <a:pt x="4216" y="110"/>
                      <a:pt x="3422" y="0"/>
                      <a:pt x="2472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05;p42">
                <a:extLst>
                  <a:ext uri="{FF2B5EF4-FFF2-40B4-BE49-F238E27FC236}">
                    <a16:creationId xmlns:a16="http://schemas.microsoft.com/office/drawing/2014/main" id="{AB030E5C-F3F4-B84C-686F-31CFBBAA4397}"/>
                  </a:ext>
                </a:extLst>
              </p:cNvPr>
              <p:cNvSpPr/>
              <p:nvPr/>
            </p:nvSpPr>
            <p:spPr>
              <a:xfrm>
                <a:off x="4267200" y="4682925"/>
                <a:ext cx="129500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1450" extrusionOk="0">
                    <a:moveTo>
                      <a:pt x="2557" y="1"/>
                    </a:moveTo>
                    <a:cubicBezTo>
                      <a:pt x="2468" y="1"/>
                      <a:pt x="2378" y="4"/>
                      <a:pt x="2286" y="9"/>
                    </a:cubicBezTo>
                    <a:cubicBezTo>
                      <a:pt x="560" y="105"/>
                      <a:pt x="0" y="1450"/>
                      <a:pt x="0" y="1450"/>
                    </a:cubicBezTo>
                    <a:cubicBezTo>
                      <a:pt x="1056" y="703"/>
                      <a:pt x="2169" y="491"/>
                      <a:pt x="3090" y="491"/>
                    </a:cubicBezTo>
                    <a:cubicBezTo>
                      <a:pt x="4298" y="491"/>
                      <a:pt x="5179" y="855"/>
                      <a:pt x="5179" y="855"/>
                    </a:cubicBezTo>
                    <a:cubicBezTo>
                      <a:pt x="5179" y="855"/>
                      <a:pt x="4133" y="1"/>
                      <a:pt x="2557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906;p42">
                <a:extLst>
                  <a:ext uri="{FF2B5EF4-FFF2-40B4-BE49-F238E27FC236}">
                    <a16:creationId xmlns:a16="http://schemas.microsoft.com/office/drawing/2014/main" id="{BFABA457-4913-0ED8-48FA-B9FE408131DE}"/>
                  </a:ext>
                </a:extLst>
              </p:cNvPr>
              <p:cNvSpPr/>
              <p:nvPr/>
            </p:nvSpPr>
            <p:spPr>
              <a:xfrm>
                <a:off x="5654000" y="4182925"/>
                <a:ext cx="442900" cy="286525"/>
              </a:xfrm>
              <a:custGeom>
                <a:avLst/>
                <a:gdLst/>
                <a:ahLst/>
                <a:cxnLst/>
                <a:rect l="l" t="t" r="r" b="b"/>
                <a:pathLst>
                  <a:path w="17716" h="11461" extrusionOk="0">
                    <a:moveTo>
                      <a:pt x="5688" y="0"/>
                    </a:moveTo>
                    <a:cubicBezTo>
                      <a:pt x="4510" y="0"/>
                      <a:pt x="3934" y="853"/>
                      <a:pt x="4857" y="2924"/>
                    </a:cubicBezTo>
                    <a:cubicBezTo>
                      <a:pt x="4631" y="2531"/>
                      <a:pt x="4131" y="1852"/>
                      <a:pt x="3285" y="1662"/>
                    </a:cubicBezTo>
                    <a:cubicBezTo>
                      <a:pt x="3226" y="1649"/>
                      <a:pt x="3164" y="1642"/>
                      <a:pt x="3101" y="1642"/>
                    </a:cubicBezTo>
                    <a:cubicBezTo>
                      <a:pt x="1854" y="1642"/>
                      <a:pt x="1" y="4109"/>
                      <a:pt x="261" y="4948"/>
                    </a:cubicBezTo>
                    <a:cubicBezTo>
                      <a:pt x="535" y="5841"/>
                      <a:pt x="2619" y="7698"/>
                      <a:pt x="2619" y="7698"/>
                    </a:cubicBezTo>
                    <a:cubicBezTo>
                      <a:pt x="2619" y="7698"/>
                      <a:pt x="2678" y="9734"/>
                      <a:pt x="4833" y="11461"/>
                    </a:cubicBezTo>
                    <a:cubicBezTo>
                      <a:pt x="4833" y="11461"/>
                      <a:pt x="12263" y="10056"/>
                      <a:pt x="17716" y="2769"/>
                    </a:cubicBezTo>
                    <a:lnTo>
                      <a:pt x="17216" y="1924"/>
                    </a:lnTo>
                    <a:cubicBezTo>
                      <a:pt x="17216" y="1924"/>
                      <a:pt x="17239" y="840"/>
                      <a:pt x="15811" y="471"/>
                    </a:cubicBezTo>
                    <a:cubicBezTo>
                      <a:pt x="15442" y="377"/>
                      <a:pt x="15115" y="330"/>
                      <a:pt x="14801" y="330"/>
                    </a:cubicBezTo>
                    <a:cubicBezTo>
                      <a:pt x="13889" y="330"/>
                      <a:pt x="13087" y="725"/>
                      <a:pt x="11679" y="1495"/>
                    </a:cubicBezTo>
                    <a:cubicBezTo>
                      <a:pt x="11227" y="1745"/>
                      <a:pt x="10751" y="1948"/>
                      <a:pt x="10298" y="2090"/>
                    </a:cubicBezTo>
                    <a:cubicBezTo>
                      <a:pt x="10000" y="2186"/>
                      <a:pt x="9715" y="2257"/>
                      <a:pt x="9429" y="2293"/>
                    </a:cubicBezTo>
                    <a:cubicBezTo>
                      <a:pt x="9286" y="2317"/>
                      <a:pt x="9143" y="2340"/>
                      <a:pt x="9000" y="2340"/>
                    </a:cubicBezTo>
                    <a:cubicBezTo>
                      <a:pt x="8932" y="2343"/>
                      <a:pt x="8863" y="2345"/>
                      <a:pt x="8796" y="2345"/>
                    </a:cubicBezTo>
                    <a:cubicBezTo>
                      <a:pt x="8593" y="2345"/>
                      <a:pt x="8396" y="2332"/>
                      <a:pt x="8226" y="2305"/>
                    </a:cubicBezTo>
                    <a:cubicBezTo>
                      <a:pt x="7953" y="2257"/>
                      <a:pt x="7714" y="2162"/>
                      <a:pt x="7524" y="2019"/>
                    </a:cubicBezTo>
                    <a:cubicBezTo>
                      <a:pt x="7429" y="1959"/>
                      <a:pt x="7333" y="1888"/>
                      <a:pt x="7262" y="1793"/>
                    </a:cubicBezTo>
                    <a:cubicBezTo>
                      <a:pt x="6179" y="590"/>
                      <a:pt x="7607" y="233"/>
                      <a:pt x="6095" y="31"/>
                    </a:cubicBezTo>
                    <a:cubicBezTo>
                      <a:pt x="5953" y="11"/>
                      <a:pt x="5817" y="0"/>
                      <a:pt x="56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907;p42">
                <a:extLst>
                  <a:ext uri="{FF2B5EF4-FFF2-40B4-BE49-F238E27FC236}">
                    <a16:creationId xmlns:a16="http://schemas.microsoft.com/office/drawing/2014/main" id="{5DC6BB0D-B800-E618-7890-2D4144F64748}"/>
                  </a:ext>
                </a:extLst>
              </p:cNvPr>
              <p:cNvSpPr/>
              <p:nvPr/>
            </p:nvSpPr>
            <p:spPr>
              <a:xfrm>
                <a:off x="5774825" y="4251800"/>
                <a:ext cx="322075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8706" extrusionOk="0">
                    <a:moveTo>
                      <a:pt x="12772" y="0"/>
                    </a:moveTo>
                    <a:cubicBezTo>
                      <a:pt x="12474" y="0"/>
                      <a:pt x="11546" y="213"/>
                      <a:pt x="9656" y="2312"/>
                    </a:cubicBezTo>
                    <a:cubicBezTo>
                      <a:pt x="7275" y="4943"/>
                      <a:pt x="3786" y="7075"/>
                      <a:pt x="0" y="8706"/>
                    </a:cubicBezTo>
                    <a:cubicBezTo>
                      <a:pt x="0" y="8706"/>
                      <a:pt x="7430" y="7301"/>
                      <a:pt x="12883" y="14"/>
                    </a:cubicBezTo>
                    <a:cubicBezTo>
                      <a:pt x="12883" y="14"/>
                      <a:pt x="12848" y="0"/>
                      <a:pt x="12772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908;p42">
                <a:extLst>
                  <a:ext uri="{FF2B5EF4-FFF2-40B4-BE49-F238E27FC236}">
                    <a16:creationId xmlns:a16="http://schemas.microsoft.com/office/drawing/2014/main" id="{4B44FD4B-7222-85E7-2FA5-9FE497AC0F83}"/>
                  </a:ext>
                </a:extLst>
              </p:cNvPr>
              <p:cNvSpPr/>
              <p:nvPr/>
            </p:nvSpPr>
            <p:spPr>
              <a:xfrm>
                <a:off x="5805475" y="4233400"/>
                <a:ext cx="54200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858" extrusionOk="0">
                    <a:moveTo>
                      <a:pt x="1465" y="0"/>
                    </a:moveTo>
                    <a:cubicBezTo>
                      <a:pt x="1358" y="12"/>
                      <a:pt x="131" y="119"/>
                      <a:pt x="1" y="1667"/>
                    </a:cubicBezTo>
                    <a:lnTo>
                      <a:pt x="620" y="1857"/>
                    </a:lnTo>
                    <a:cubicBezTo>
                      <a:pt x="620" y="1857"/>
                      <a:pt x="715" y="572"/>
                      <a:pt x="2167" y="286"/>
                    </a:cubicBezTo>
                    <a:cubicBezTo>
                      <a:pt x="1894" y="238"/>
                      <a:pt x="1655" y="143"/>
                      <a:pt x="1465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909;p42">
                <a:extLst>
                  <a:ext uri="{FF2B5EF4-FFF2-40B4-BE49-F238E27FC236}">
                    <a16:creationId xmlns:a16="http://schemas.microsoft.com/office/drawing/2014/main" id="{3591982E-7095-7560-28C6-D7AFC9C7186E}"/>
                  </a:ext>
                </a:extLst>
              </p:cNvPr>
              <p:cNvSpPr/>
              <p:nvPr/>
            </p:nvSpPr>
            <p:spPr>
              <a:xfrm>
                <a:off x="5844175" y="4240525"/>
                <a:ext cx="34850" cy="437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751" extrusionOk="0">
                    <a:moveTo>
                      <a:pt x="619" y="1"/>
                    </a:moveTo>
                    <a:cubicBezTo>
                      <a:pt x="310" y="298"/>
                      <a:pt x="0" y="846"/>
                      <a:pt x="238" y="1751"/>
                    </a:cubicBezTo>
                    <a:lnTo>
                      <a:pt x="881" y="1727"/>
                    </a:lnTo>
                    <a:cubicBezTo>
                      <a:pt x="881" y="1727"/>
                      <a:pt x="631" y="787"/>
                      <a:pt x="1393" y="36"/>
                    </a:cubicBezTo>
                    <a:lnTo>
                      <a:pt x="1393" y="36"/>
                    </a:lnTo>
                    <a:cubicBezTo>
                      <a:pt x="1325" y="39"/>
                      <a:pt x="1256" y="41"/>
                      <a:pt x="1189" y="41"/>
                    </a:cubicBezTo>
                    <a:cubicBezTo>
                      <a:pt x="986" y="41"/>
                      <a:pt x="789" y="28"/>
                      <a:pt x="619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910;p42">
                <a:extLst>
                  <a:ext uri="{FF2B5EF4-FFF2-40B4-BE49-F238E27FC236}">
                    <a16:creationId xmlns:a16="http://schemas.microsoft.com/office/drawing/2014/main" id="{7A0BBD19-1406-22CE-846E-D9034E373DDB}"/>
                  </a:ext>
                </a:extLst>
              </p:cNvPr>
              <p:cNvSpPr/>
              <p:nvPr/>
            </p:nvSpPr>
            <p:spPr>
              <a:xfrm>
                <a:off x="5883750" y="4235175"/>
                <a:ext cx="2772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680" extrusionOk="0">
                    <a:moveTo>
                      <a:pt x="1108" y="0"/>
                    </a:moveTo>
                    <a:lnTo>
                      <a:pt x="1108" y="0"/>
                    </a:lnTo>
                    <a:cubicBezTo>
                      <a:pt x="810" y="96"/>
                      <a:pt x="525" y="167"/>
                      <a:pt x="239" y="203"/>
                    </a:cubicBezTo>
                    <a:cubicBezTo>
                      <a:pt x="72" y="548"/>
                      <a:pt x="1" y="1024"/>
                      <a:pt x="251" y="1679"/>
                    </a:cubicBezTo>
                    <a:lnTo>
                      <a:pt x="882" y="1596"/>
                    </a:lnTo>
                    <a:cubicBezTo>
                      <a:pt x="882" y="1596"/>
                      <a:pt x="584" y="786"/>
                      <a:pt x="1108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911;p42">
                <a:extLst>
                  <a:ext uri="{FF2B5EF4-FFF2-40B4-BE49-F238E27FC236}">
                    <a16:creationId xmlns:a16="http://schemas.microsoft.com/office/drawing/2014/main" id="{5708083C-29D9-F010-E849-7DCAED7119C4}"/>
                  </a:ext>
                </a:extLst>
              </p:cNvPr>
              <p:cNvSpPr/>
              <p:nvPr/>
            </p:nvSpPr>
            <p:spPr>
              <a:xfrm>
                <a:off x="4298025" y="2581250"/>
                <a:ext cx="115625" cy="301825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12073" extrusionOk="0">
                    <a:moveTo>
                      <a:pt x="2929" y="0"/>
                    </a:moveTo>
                    <a:cubicBezTo>
                      <a:pt x="1958" y="0"/>
                      <a:pt x="2448" y="3762"/>
                      <a:pt x="1660" y="7353"/>
                    </a:cubicBezTo>
                    <a:cubicBezTo>
                      <a:pt x="1077" y="10047"/>
                      <a:pt x="1" y="12073"/>
                      <a:pt x="324" y="12073"/>
                    </a:cubicBezTo>
                    <a:cubicBezTo>
                      <a:pt x="469" y="12073"/>
                      <a:pt x="897" y="11663"/>
                      <a:pt x="1779" y="10722"/>
                    </a:cubicBezTo>
                    <a:cubicBezTo>
                      <a:pt x="4625" y="7698"/>
                      <a:pt x="3220" y="90"/>
                      <a:pt x="3220" y="90"/>
                    </a:cubicBezTo>
                    <a:cubicBezTo>
                      <a:pt x="3111" y="29"/>
                      <a:pt x="3014" y="0"/>
                      <a:pt x="29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912;p42">
                <a:extLst>
                  <a:ext uri="{FF2B5EF4-FFF2-40B4-BE49-F238E27FC236}">
                    <a16:creationId xmlns:a16="http://schemas.microsoft.com/office/drawing/2014/main" id="{70E5A163-A00C-3508-5FB7-A2196F7BC27C}"/>
                  </a:ext>
                </a:extLst>
              </p:cNvPr>
              <p:cNvSpPr/>
              <p:nvPr/>
            </p:nvSpPr>
            <p:spPr>
              <a:xfrm>
                <a:off x="4707125" y="2495450"/>
                <a:ext cx="171175" cy="14372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5749" extrusionOk="0">
                    <a:moveTo>
                      <a:pt x="850" y="1"/>
                    </a:moveTo>
                    <a:cubicBezTo>
                      <a:pt x="571" y="1"/>
                      <a:pt x="288" y="41"/>
                      <a:pt x="0" y="129"/>
                    </a:cubicBezTo>
                    <a:cubicBezTo>
                      <a:pt x="0" y="129"/>
                      <a:pt x="4501" y="1605"/>
                      <a:pt x="6847" y="5748"/>
                    </a:cubicBezTo>
                    <a:cubicBezTo>
                      <a:pt x="6847" y="5748"/>
                      <a:pt x="4181" y="1"/>
                      <a:pt x="8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913;p42">
                <a:extLst>
                  <a:ext uri="{FF2B5EF4-FFF2-40B4-BE49-F238E27FC236}">
                    <a16:creationId xmlns:a16="http://schemas.microsoft.com/office/drawing/2014/main" id="{B818C711-651B-6B38-97E3-A23AFFA42F1B}"/>
                  </a:ext>
                </a:extLst>
              </p:cNvPr>
              <p:cNvSpPr/>
              <p:nvPr/>
            </p:nvSpPr>
            <p:spPr>
              <a:xfrm>
                <a:off x="4559200" y="4566775"/>
                <a:ext cx="389950" cy="254500"/>
              </a:xfrm>
              <a:custGeom>
                <a:avLst/>
                <a:gdLst/>
                <a:ahLst/>
                <a:cxnLst/>
                <a:rect l="l" t="t" r="r" b="b"/>
                <a:pathLst>
                  <a:path w="15598" h="10180" extrusionOk="0">
                    <a:moveTo>
                      <a:pt x="5370" y="0"/>
                    </a:moveTo>
                    <a:lnTo>
                      <a:pt x="1488" y="1667"/>
                    </a:lnTo>
                    <a:cubicBezTo>
                      <a:pt x="1488" y="1667"/>
                      <a:pt x="202" y="5191"/>
                      <a:pt x="24" y="9263"/>
                    </a:cubicBezTo>
                    <a:cubicBezTo>
                      <a:pt x="12" y="9561"/>
                      <a:pt x="0" y="9870"/>
                      <a:pt x="0" y="10180"/>
                    </a:cubicBezTo>
                    <a:lnTo>
                      <a:pt x="15550" y="10180"/>
                    </a:lnTo>
                    <a:cubicBezTo>
                      <a:pt x="15550" y="10180"/>
                      <a:pt x="15597" y="9799"/>
                      <a:pt x="15597" y="9263"/>
                    </a:cubicBezTo>
                    <a:cubicBezTo>
                      <a:pt x="15597" y="8084"/>
                      <a:pt x="15347" y="6179"/>
                      <a:pt x="13692" y="5917"/>
                    </a:cubicBezTo>
                    <a:cubicBezTo>
                      <a:pt x="12716" y="5763"/>
                      <a:pt x="11335" y="5679"/>
                      <a:pt x="9966" y="5263"/>
                    </a:cubicBezTo>
                    <a:cubicBezTo>
                      <a:pt x="9632" y="5167"/>
                      <a:pt x="9287" y="5048"/>
                      <a:pt x="8965" y="4893"/>
                    </a:cubicBezTo>
                    <a:cubicBezTo>
                      <a:pt x="8823" y="4834"/>
                      <a:pt x="8680" y="4762"/>
                      <a:pt x="8537" y="4679"/>
                    </a:cubicBezTo>
                    <a:cubicBezTo>
                      <a:pt x="8227" y="4524"/>
                      <a:pt x="7930" y="4334"/>
                      <a:pt x="7644" y="4108"/>
                    </a:cubicBezTo>
                    <a:cubicBezTo>
                      <a:pt x="6560" y="3274"/>
                      <a:pt x="5703" y="2000"/>
                      <a:pt x="53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914;p42">
                <a:extLst>
                  <a:ext uri="{FF2B5EF4-FFF2-40B4-BE49-F238E27FC236}">
                    <a16:creationId xmlns:a16="http://schemas.microsoft.com/office/drawing/2014/main" id="{CB23BA86-A164-1BE0-B02E-B14B0A962F0E}"/>
                  </a:ext>
                </a:extLst>
              </p:cNvPr>
              <p:cNvSpPr/>
              <p:nvPr/>
            </p:nvSpPr>
            <p:spPr>
              <a:xfrm>
                <a:off x="4559200" y="4798350"/>
                <a:ext cx="3899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5598" h="917" extrusionOk="0">
                    <a:moveTo>
                      <a:pt x="24" y="0"/>
                    </a:moveTo>
                    <a:cubicBezTo>
                      <a:pt x="12" y="298"/>
                      <a:pt x="0" y="607"/>
                      <a:pt x="0" y="917"/>
                    </a:cubicBezTo>
                    <a:lnTo>
                      <a:pt x="15550" y="917"/>
                    </a:lnTo>
                    <a:cubicBezTo>
                      <a:pt x="15550" y="917"/>
                      <a:pt x="15597" y="536"/>
                      <a:pt x="155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915;p42">
                <a:extLst>
                  <a:ext uri="{FF2B5EF4-FFF2-40B4-BE49-F238E27FC236}">
                    <a16:creationId xmlns:a16="http://schemas.microsoft.com/office/drawing/2014/main" id="{1A5C0F00-C506-BAE8-355E-A5A2115813E6}"/>
                  </a:ext>
                </a:extLst>
              </p:cNvPr>
              <p:cNvSpPr/>
              <p:nvPr/>
            </p:nvSpPr>
            <p:spPr>
              <a:xfrm>
                <a:off x="4707125" y="4669450"/>
                <a:ext cx="655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263" extrusionOk="0">
                    <a:moveTo>
                      <a:pt x="1727" y="1"/>
                    </a:moveTo>
                    <a:lnTo>
                      <a:pt x="0" y="477"/>
                    </a:lnTo>
                    <a:lnTo>
                      <a:pt x="465" y="1263"/>
                    </a:lnTo>
                    <a:lnTo>
                      <a:pt x="2620" y="572"/>
                    </a:lnTo>
                    <a:cubicBezTo>
                      <a:pt x="2310" y="417"/>
                      <a:pt x="2013" y="227"/>
                      <a:pt x="17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916;p42">
                <a:extLst>
                  <a:ext uri="{FF2B5EF4-FFF2-40B4-BE49-F238E27FC236}">
                    <a16:creationId xmlns:a16="http://schemas.microsoft.com/office/drawing/2014/main" id="{90CA094C-7974-4EC1-2792-6449C5B08FB5}"/>
                  </a:ext>
                </a:extLst>
              </p:cNvPr>
              <p:cNvSpPr/>
              <p:nvPr/>
            </p:nvSpPr>
            <p:spPr>
              <a:xfrm>
                <a:off x="4749400" y="4689100"/>
                <a:ext cx="58950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1334" extrusionOk="0">
                    <a:moveTo>
                      <a:pt x="1357" y="0"/>
                    </a:moveTo>
                    <a:lnTo>
                      <a:pt x="0" y="989"/>
                    </a:lnTo>
                    <a:lnTo>
                      <a:pt x="905" y="1334"/>
                    </a:lnTo>
                    <a:lnTo>
                      <a:pt x="2358" y="370"/>
                    </a:lnTo>
                    <a:cubicBezTo>
                      <a:pt x="2024" y="274"/>
                      <a:pt x="1679" y="155"/>
                      <a:pt x="13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917;p42">
                <a:extLst>
                  <a:ext uri="{FF2B5EF4-FFF2-40B4-BE49-F238E27FC236}">
                    <a16:creationId xmlns:a16="http://schemas.microsoft.com/office/drawing/2014/main" id="{FA7315FE-2F7D-E3DD-EE70-1AC2D9E6E756}"/>
                  </a:ext>
                </a:extLst>
              </p:cNvPr>
              <p:cNvSpPr/>
              <p:nvPr/>
            </p:nvSpPr>
            <p:spPr>
              <a:xfrm>
                <a:off x="3168550" y="4522700"/>
                <a:ext cx="297675" cy="29857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1943" extrusionOk="0">
                    <a:moveTo>
                      <a:pt x="6870" y="1"/>
                    </a:moveTo>
                    <a:cubicBezTo>
                      <a:pt x="6870" y="1"/>
                      <a:pt x="0" y="6061"/>
                      <a:pt x="1012" y="11026"/>
                    </a:cubicBezTo>
                    <a:cubicBezTo>
                      <a:pt x="1084" y="11336"/>
                      <a:pt x="1179" y="11633"/>
                      <a:pt x="1310" y="11943"/>
                    </a:cubicBezTo>
                    <a:lnTo>
                      <a:pt x="11656" y="11943"/>
                    </a:lnTo>
                    <a:cubicBezTo>
                      <a:pt x="11656" y="11943"/>
                      <a:pt x="11799" y="11550"/>
                      <a:pt x="11835" y="11026"/>
                    </a:cubicBezTo>
                    <a:cubicBezTo>
                      <a:pt x="11906" y="10228"/>
                      <a:pt x="11763" y="9133"/>
                      <a:pt x="10656" y="8550"/>
                    </a:cubicBezTo>
                    <a:cubicBezTo>
                      <a:pt x="8811" y="7585"/>
                      <a:pt x="9061" y="2918"/>
                      <a:pt x="9061" y="2918"/>
                    </a:cubicBezTo>
                    <a:lnTo>
                      <a:pt x="68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918;p42">
                <a:extLst>
                  <a:ext uri="{FF2B5EF4-FFF2-40B4-BE49-F238E27FC236}">
                    <a16:creationId xmlns:a16="http://schemas.microsoft.com/office/drawing/2014/main" id="{C962E3D8-7117-9D4D-256A-60D0F2CA8372}"/>
                  </a:ext>
                </a:extLst>
              </p:cNvPr>
              <p:cNvSpPr/>
              <p:nvPr/>
            </p:nvSpPr>
            <p:spPr>
              <a:xfrm>
                <a:off x="3193850" y="4798350"/>
                <a:ext cx="27057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917" extrusionOk="0">
                    <a:moveTo>
                      <a:pt x="0" y="0"/>
                    </a:moveTo>
                    <a:cubicBezTo>
                      <a:pt x="72" y="310"/>
                      <a:pt x="167" y="607"/>
                      <a:pt x="298" y="917"/>
                    </a:cubicBezTo>
                    <a:lnTo>
                      <a:pt x="10644" y="917"/>
                    </a:lnTo>
                    <a:cubicBezTo>
                      <a:pt x="10644" y="917"/>
                      <a:pt x="10787" y="524"/>
                      <a:pt x="10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919;p42">
                <a:extLst>
                  <a:ext uri="{FF2B5EF4-FFF2-40B4-BE49-F238E27FC236}">
                    <a16:creationId xmlns:a16="http://schemas.microsoft.com/office/drawing/2014/main" id="{C220BBA8-1348-AD01-56EF-CB2A865825C3}"/>
                  </a:ext>
                </a:extLst>
              </p:cNvPr>
              <p:cNvSpPr/>
              <p:nvPr/>
            </p:nvSpPr>
            <p:spPr>
              <a:xfrm>
                <a:off x="3264375" y="4699475"/>
                <a:ext cx="158675" cy="3520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408" extrusionOk="0">
                    <a:moveTo>
                      <a:pt x="3098" y="0"/>
                    </a:moveTo>
                    <a:cubicBezTo>
                      <a:pt x="1398" y="0"/>
                      <a:pt x="1" y="681"/>
                      <a:pt x="1" y="681"/>
                    </a:cubicBezTo>
                    <a:lnTo>
                      <a:pt x="1" y="1407"/>
                    </a:lnTo>
                    <a:cubicBezTo>
                      <a:pt x="783" y="896"/>
                      <a:pt x="1933" y="742"/>
                      <a:pt x="3039" y="742"/>
                    </a:cubicBezTo>
                    <a:cubicBezTo>
                      <a:pt x="4744" y="742"/>
                      <a:pt x="6347" y="1109"/>
                      <a:pt x="6347" y="1109"/>
                    </a:cubicBezTo>
                    <a:cubicBezTo>
                      <a:pt x="5322" y="262"/>
                      <a:pt x="4152" y="0"/>
                      <a:pt x="3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920;p42">
                <a:extLst>
                  <a:ext uri="{FF2B5EF4-FFF2-40B4-BE49-F238E27FC236}">
                    <a16:creationId xmlns:a16="http://schemas.microsoft.com/office/drawing/2014/main" id="{47F0AFAA-58C3-2680-EA6C-1515A2BF0887}"/>
                  </a:ext>
                </a:extLst>
              </p:cNvPr>
              <p:cNvSpPr/>
              <p:nvPr/>
            </p:nvSpPr>
            <p:spPr>
              <a:xfrm>
                <a:off x="3264375" y="4671975"/>
                <a:ext cx="1372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1103" extrusionOk="0">
                    <a:moveTo>
                      <a:pt x="2528" y="1"/>
                    </a:moveTo>
                    <a:cubicBezTo>
                      <a:pt x="1307" y="1"/>
                      <a:pt x="310" y="376"/>
                      <a:pt x="310" y="376"/>
                    </a:cubicBezTo>
                    <a:lnTo>
                      <a:pt x="1" y="1102"/>
                    </a:lnTo>
                    <a:cubicBezTo>
                      <a:pt x="902" y="678"/>
                      <a:pt x="1812" y="536"/>
                      <a:pt x="2625" y="536"/>
                    </a:cubicBezTo>
                    <a:cubicBezTo>
                      <a:pt x="4251" y="536"/>
                      <a:pt x="5490" y="1102"/>
                      <a:pt x="5490" y="1102"/>
                    </a:cubicBezTo>
                    <a:cubicBezTo>
                      <a:pt x="4622" y="240"/>
                      <a:pt x="3504" y="1"/>
                      <a:pt x="25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921;p42">
                <a:extLst>
                  <a:ext uri="{FF2B5EF4-FFF2-40B4-BE49-F238E27FC236}">
                    <a16:creationId xmlns:a16="http://schemas.microsoft.com/office/drawing/2014/main" id="{4E171D4D-BCE5-5CC6-05C5-170C74C3ED21}"/>
                  </a:ext>
                </a:extLst>
              </p:cNvPr>
              <p:cNvSpPr/>
              <p:nvPr/>
            </p:nvSpPr>
            <p:spPr>
              <a:xfrm>
                <a:off x="3252175" y="2957050"/>
                <a:ext cx="1580000" cy="1724325"/>
              </a:xfrm>
              <a:custGeom>
                <a:avLst/>
                <a:gdLst/>
                <a:ahLst/>
                <a:cxnLst/>
                <a:rect l="l" t="t" r="r" b="b"/>
                <a:pathLst>
                  <a:path w="63200" h="68973" extrusionOk="0">
                    <a:moveTo>
                      <a:pt x="35624" y="0"/>
                    </a:moveTo>
                    <a:lnTo>
                      <a:pt x="14991" y="7584"/>
                    </a:lnTo>
                    <a:lnTo>
                      <a:pt x="18241" y="14240"/>
                    </a:lnTo>
                    <a:cubicBezTo>
                      <a:pt x="18241" y="14240"/>
                      <a:pt x="18134" y="17752"/>
                      <a:pt x="17932" y="22408"/>
                    </a:cubicBezTo>
                    <a:cubicBezTo>
                      <a:pt x="17920" y="22515"/>
                      <a:pt x="17920" y="22622"/>
                      <a:pt x="17908" y="22729"/>
                    </a:cubicBezTo>
                    <a:cubicBezTo>
                      <a:pt x="17598" y="29599"/>
                      <a:pt x="17074" y="38791"/>
                      <a:pt x="16336" y="42922"/>
                    </a:cubicBezTo>
                    <a:cubicBezTo>
                      <a:pt x="16336" y="42922"/>
                      <a:pt x="6906" y="54423"/>
                      <a:pt x="1" y="65889"/>
                    </a:cubicBezTo>
                    <a:cubicBezTo>
                      <a:pt x="1" y="65889"/>
                      <a:pt x="3037" y="68485"/>
                      <a:pt x="6609" y="68973"/>
                    </a:cubicBezTo>
                    <a:cubicBezTo>
                      <a:pt x="6609" y="68973"/>
                      <a:pt x="25873" y="51066"/>
                      <a:pt x="27635" y="46815"/>
                    </a:cubicBezTo>
                    <a:cubicBezTo>
                      <a:pt x="29183" y="43077"/>
                      <a:pt x="32898" y="26753"/>
                      <a:pt x="33767" y="22860"/>
                    </a:cubicBezTo>
                    <a:cubicBezTo>
                      <a:pt x="33886" y="22324"/>
                      <a:pt x="33957" y="22015"/>
                      <a:pt x="33957" y="22015"/>
                    </a:cubicBezTo>
                    <a:lnTo>
                      <a:pt x="34005" y="22050"/>
                    </a:lnTo>
                    <a:lnTo>
                      <a:pt x="51721" y="35338"/>
                    </a:lnTo>
                    <a:cubicBezTo>
                      <a:pt x="51721" y="35338"/>
                      <a:pt x="51817" y="50137"/>
                      <a:pt x="52841" y="67342"/>
                    </a:cubicBezTo>
                    <a:cubicBezTo>
                      <a:pt x="52841" y="67342"/>
                      <a:pt x="54738" y="67814"/>
                      <a:pt x="57387" y="67814"/>
                    </a:cubicBezTo>
                    <a:cubicBezTo>
                      <a:pt x="58049" y="67814"/>
                      <a:pt x="58758" y="67785"/>
                      <a:pt x="59496" y="67711"/>
                    </a:cubicBezTo>
                    <a:cubicBezTo>
                      <a:pt x="59496" y="67711"/>
                      <a:pt x="63199" y="33766"/>
                      <a:pt x="63187" y="29599"/>
                    </a:cubicBezTo>
                    <a:cubicBezTo>
                      <a:pt x="63187" y="27730"/>
                      <a:pt x="49412" y="14526"/>
                      <a:pt x="43208" y="8692"/>
                    </a:cubicBezTo>
                    <a:cubicBezTo>
                      <a:pt x="43137" y="8620"/>
                      <a:pt x="43054" y="8549"/>
                      <a:pt x="42982" y="8477"/>
                    </a:cubicBezTo>
                    <a:cubicBezTo>
                      <a:pt x="41315" y="6906"/>
                      <a:pt x="40256" y="5918"/>
                      <a:pt x="40256" y="5918"/>
                    </a:cubicBezTo>
                    <a:lnTo>
                      <a:pt x="356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922;p42">
                <a:extLst>
                  <a:ext uri="{FF2B5EF4-FFF2-40B4-BE49-F238E27FC236}">
                    <a16:creationId xmlns:a16="http://schemas.microsoft.com/office/drawing/2014/main" id="{7807DCD3-A4D8-04D3-8D2C-855D36D453A2}"/>
                  </a:ext>
                </a:extLst>
              </p:cNvPr>
              <p:cNvSpPr/>
              <p:nvPr/>
            </p:nvSpPr>
            <p:spPr>
              <a:xfrm>
                <a:off x="3699850" y="3361850"/>
                <a:ext cx="117000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6538" extrusionOk="0">
                    <a:moveTo>
                      <a:pt x="3894" y="1"/>
                    </a:moveTo>
                    <a:lnTo>
                      <a:pt x="3632" y="60"/>
                    </a:lnTo>
                    <a:cubicBezTo>
                      <a:pt x="3632" y="96"/>
                      <a:pt x="4370" y="3858"/>
                      <a:pt x="25" y="6216"/>
                    </a:cubicBezTo>
                    <a:cubicBezTo>
                      <a:pt x="13" y="6323"/>
                      <a:pt x="13" y="6430"/>
                      <a:pt x="1" y="6537"/>
                    </a:cubicBezTo>
                    <a:cubicBezTo>
                      <a:pt x="4680" y="4084"/>
                      <a:pt x="3906" y="36"/>
                      <a:pt x="3894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923;p42">
                <a:extLst>
                  <a:ext uri="{FF2B5EF4-FFF2-40B4-BE49-F238E27FC236}">
                    <a16:creationId xmlns:a16="http://schemas.microsoft.com/office/drawing/2014/main" id="{6A78D52F-D3A6-64BE-10A1-FCA16248AEF0}"/>
                  </a:ext>
                </a:extLst>
              </p:cNvPr>
              <p:cNvSpPr/>
              <p:nvPr/>
            </p:nvSpPr>
            <p:spPr>
              <a:xfrm>
                <a:off x="4024300" y="3216900"/>
                <a:ext cx="157475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12467" extrusionOk="0">
                    <a:moveTo>
                      <a:pt x="3013" y="0"/>
                    </a:moveTo>
                    <a:lnTo>
                      <a:pt x="2775" y="131"/>
                    </a:lnTo>
                    <a:cubicBezTo>
                      <a:pt x="2810" y="191"/>
                      <a:pt x="5882" y="5894"/>
                      <a:pt x="2739" y="8680"/>
                    </a:cubicBezTo>
                    <a:cubicBezTo>
                      <a:pt x="1929" y="4453"/>
                      <a:pt x="251" y="2024"/>
                      <a:pt x="227" y="2001"/>
                    </a:cubicBezTo>
                    <a:lnTo>
                      <a:pt x="1" y="2155"/>
                    </a:lnTo>
                    <a:cubicBezTo>
                      <a:pt x="36" y="2203"/>
                      <a:pt x="2691" y="6013"/>
                      <a:pt x="2882" y="12466"/>
                    </a:cubicBezTo>
                    <a:cubicBezTo>
                      <a:pt x="3001" y="11930"/>
                      <a:pt x="3072" y="11621"/>
                      <a:pt x="3072" y="11621"/>
                    </a:cubicBezTo>
                    <a:lnTo>
                      <a:pt x="3120" y="11656"/>
                    </a:lnTo>
                    <a:cubicBezTo>
                      <a:pt x="3060" y="10704"/>
                      <a:pt x="2941" y="9823"/>
                      <a:pt x="2798" y="9001"/>
                    </a:cubicBezTo>
                    <a:cubicBezTo>
                      <a:pt x="6299" y="6108"/>
                      <a:pt x="3049" y="60"/>
                      <a:pt x="3013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924;p42">
                <a:extLst>
                  <a:ext uri="{FF2B5EF4-FFF2-40B4-BE49-F238E27FC236}">
                    <a16:creationId xmlns:a16="http://schemas.microsoft.com/office/drawing/2014/main" id="{447ADA61-1EA7-7370-FC4D-E868D3394163}"/>
                  </a:ext>
                </a:extLst>
              </p:cNvPr>
              <p:cNvSpPr/>
              <p:nvPr/>
            </p:nvSpPr>
            <p:spPr>
              <a:xfrm>
                <a:off x="4216575" y="3115100"/>
                <a:ext cx="1158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2442" extrusionOk="0">
                    <a:moveTo>
                      <a:pt x="180" y="0"/>
                    </a:moveTo>
                    <a:lnTo>
                      <a:pt x="1" y="215"/>
                    </a:lnTo>
                    <a:cubicBezTo>
                      <a:pt x="120" y="322"/>
                      <a:pt x="2668" y="2441"/>
                      <a:pt x="4192" y="2441"/>
                    </a:cubicBezTo>
                    <a:cubicBezTo>
                      <a:pt x="4347" y="2441"/>
                      <a:pt x="4490" y="2429"/>
                      <a:pt x="4621" y="2370"/>
                    </a:cubicBezTo>
                    <a:lnTo>
                      <a:pt x="4632" y="2370"/>
                    </a:lnTo>
                    <a:cubicBezTo>
                      <a:pt x="4561" y="2298"/>
                      <a:pt x="4478" y="2227"/>
                      <a:pt x="4406" y="2155"/>
                    </a:cubicBezTo>
                    <a:cubicBezTo>
                      <a:pt x="4335" y="2171"/>
                      <a:pt x="4259" y="2178"/>
                      <a:pt x="4178" y="2178"/>
                    </a:cubicBezTo>
                    <a:cubicBezTo>
                      <a:pt x="3017" y="2178"/>
                      <a:pt x="948" y="657"/>
                      <a:pt x="180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925;p42">
                <a:extLst>
                  <a:ext uri="{FF2B5EF4-FFF2-40B4-BE49-F238E27FC236}">
                    <a16:creationId xmlns:a16="http://schemas.microsoft.com/office/drawing/2014/main" id="{597ECB2B-CF60-0B1F-56B1-7F5D95CF4BBB}"/>
                  </a:ext>
                </a:extLst>
              </p:cNvPr>
              <p:cNvSpPr/>
              <p:nvPr/>
            </p:nvSpPr>
            <p:spPr>
              <a:xfrm>
                <a:off x="3663250" y="2252350"/>
                <a:ext cx="417325" cy="311525"/>
              </a:xfrm>
              <a:custGeom>
                <a:avLst/>
                <a:gdLst/>
                <a:ahLst/>
                <a:cxnLst/>
                <a:rect l="l" t="t" r="r" b="b"/>
                <a:pathLst>
                  <a:path w="16693" h="12461" extrusionOk="0">
                    <a:moveTo>
                      <a:pt x="3565" y="0"/>
                    </a:moveTo>
                    <a:cubicBezTo>
                      <a:pt x="1587" y="0"/>
                      <a:pt x="0" y="256"/>
                      <a:pt x="0" y="256"/>
                    </a:cubicBezTo>
                    <a:cubicBezTo>
                      <a:pt x="7668" y="3983"/>
                      <a:pt x="11240" y="12460"/>
                      <a:pt x="11240" y="12460"/>
                    </a:cubicBezTo>
                    <a:cubicBezTo>
                      <a:pt x="11787" y="9138"/>
                      <a:pt x="16693" y="8483"/>
                      <a:pt x="16693" y="8483"/>
                    </a:cubicBezTo>
                    <a:cubicBezTo>
                      <a:pt x="16693" y="8483"/>
                      <a:pt x="12561" y="3257"/>
                      <a:pt x="9418" y="1244"/>
                    </a:cubicBezTo>
                    <a:cubicBezTo>
                      <a:pt x="7856" y="250"/>
                      <a:pt x="5520" y="0"/>
                      <a:pt x="35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926;p42">
                <a:extLst>
                  <a:ext uri="{FF2B5EF4-FFF2-40B4-BE49-F238E27FC236}">
                    <a16:creationId xmlns:a16="http://schemas.microsoft.com/office/drawing/2014/main" id="{A6B26A50-14B5-F8F5-C2C1-15D4AD1347EF}"/>
                  </a:ext>
                </a:extLst>
              </p:cNvPr>
              <p:cNvSpPr/>
              <p:nvPr/>
            </p:nvSpPr>
            <p:spPr>
              <a:xfrm>
                <a:off x="3239675" y="2257850"/>
                <a:ext cx="1040925" cy="1173150"/>
              </a:xfrm>
              <a:custGeom>
                <a:avLst/>
                <a:gdLst/>
                <a:ahLst/>
                <a:cxnLst/>
                <a:rect l="l" t="t" r="r" b="b"/>
                <a:pathLst>
                  <a:path w="41637" h="46926" extrusionOk="0">
                    <a:moveTo>
                      <a:pt x="17805" y="1"/>
                    </a:moveTo>
                    <a:cubicBezTo>
                      <a:pt x="17519" y="1"/>
                      <a:pt x="17231" y="12"/>
                      <a:pt x="16943" y="36"/>
                    </a:cubicBezTo>
                    <a:cubicBezTo>
                      <a:pt x="13514" y="310"/>
                      <a:pt x="10109" y="1894"/>
                      <a:pt x="7490" y="3310"/>
                    </a:cubicBezTo>
                    <a:cubicBezTo>
                      <a:pt x="4835" y="4739"/>
                      <a:pt x="405" y="10133"/>
                      <a:pt x="203" y="13443"/>
                    </a:cubicBezTo>
                    <a:cubicBezTo>
                      <a:pt x="1" y="16681"/>
                      <a:pt x="2394" y="19658"/>
                      <a:pt x="4013" y="22182"/>
                    </a:cubicBezTo>
                    <a:cubicBezTo>
                      <a:pt x="9049" y="30064"/>
                      <a:pt x="14360" y="37041"/>
                      <a:pt x="16610" y="46292"/>
                    </a:cubicBezTo>
                    <a:cubicBezTo>
                      <a:pt x="16614" y="46313"/>
                      <a:pt x="18128" y="46926"/>
                      <a:pt x="20699" y="46926"/>
                    </a:cubicBezTo>
                    <a:cubicBezTo>
                      <a:pt x="25224" y="46926"/>
                      <a:pt x="33026" y="45028"/>
                      <a:pt x="41637" y="34671"/>
                    </a:cubicBezTo>
                    <a:cubicBezTo>
                      <a:pt x="41637" y="34671"/>
                      <a:pt x="34005" y="24408"/>
                      <a:pt x="31374" y="15669"/>
                    </a:cubicBezTo>
                    <a:cubicBezTo>
                      <a:pt x="30302" y="12109"/>
                      <a:pt x="29207" y="8323"/>
                      <a:pt x="27147" y="5192"/>
                    </a:cubicBezTo>
                    <a:cubicBezTo>
                      <a:pt x="25035" y="1985"/>
                      <a:pt x="21527" y="1"/>
                      <a:pt x="178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927;p42">
                <a:extLst>
                  <a:ext uri="{FF2B5EF4-FFF2-40B4-BE49-F238E27FC236}">
                    <a16:creationId xmlns:a16="http://schemas.microsoft.com/office/drawing/2014/main" id="{AD428556-0920-B861-12C4-DDE4F652E1B8}"/>
                  </a:ext>
                </a:extLst>
              </p:cNvPr>
              <p:cNvSpPr/>
              <p:nvPr/>
            </p:nvSpPr>
            <p:spPr>
              <a:xfrm>
                <a:off x="3399225" y="2238500"/>
                <a:ext cx="168500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889" extrusionOk="0">
                    <a:moveTo>
                      <a:pt x="6061" y="1"/>
                    </a:moveTo>
                    <a:lnTo>
                      <a:pt x="0" y="774"/>
                    </a:lnTo>
                    <a:cubicBezTo>
                      <a:pt x="0" y="774"/>
                      <a:pt x="1691" y="3680"/>
                      <a:pt x="917" y="5275"/>
                    </a:cubicBezTo>
                    <a:cubicBezTo>
                      <a:pt x="917" y="5275"/>
                      <a:pt x="2693" y="5889"/>
                      <a:pt x="4283" y="5889"/>
                    </a:cubicBezTo>
                    <a:cubicBezTo>
                      <a:pt x="5572" y="5889"/>
                      <a:pt x="6739" y="5485"/>
                      <a:pt x="6739" y="4025"/>
                    </a:cubicBezTo>
                    <a:cubicBezTo>
                      <a:pt x="6739" y="4025"/>
                      <a:pt x="5644" y="1572"/>
                      <a:pt x="6061" y="1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928;p42">
                <a:extLst>
                  <a:ext uri="{FF2B5EF4-FFF2-40B4-BE49-F238E27FC236}">
                    <a16:creationId xmlns:a16="http://schemas.microsoft.com/office/drawing/2014/main" id="{8A1CD1CC-662A-D01B-517D-4689A6497E0F}"/>
                  </a:ext>
                </a:extLst>
              </p:cNvPr>
              <p:cNvSpPr/>
              <p:nvPr/>
            </p:nvSpPr>
            <p:spPr>
              <a:xfrm>
                <a:off x="3582875" y="2754625"/>
                <a:ext cx="197375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7895" h="5788" extrusionOk="0">
                    <a:moveTo>
                      <a:pt x="5608" y="1"/>
                    </a:moveTo>
                    <a:cubicBezTo>
                      <a:pt x="5608" y="1"/>
                      <a:pt x="2358" y="918"/>
                      <a:pt x="1548" y="2073"/>
                    </a:cubicBezTo>
                    <a:cubicBezTo>
                      <a:pt x="727" y="3216"/>
                      <a:pt x="1" y="5787"/>
                      <a:pt x="1" y="5787"/>
                    </a:cubicBezTo>
                    <a:lnTo>
                      <a:pt x="5608" y="5787"/>
                    </a:lnTo>
                    <a:lnTo>
                      <a:pt x="6656" y="3847"/>
                    </a:lnTo>
                    <a:lnTo>
                      <a:pt x="7894" y="1263"/>
                    </a:lnTo>
                    <a:lnTo>
                      <a:pt x="5608" y="1"/>
                    </a:ln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929;p42">
                <a:extLst>
                  <a:ext uri="{FF2B5EF4-FFF2-40B4-BE49-F238E27FC236}">
                    <a16:creationId xmlns:a16="http://schemas.microsoft.com/office/drawing/2014/main" id="{0EC65952-8FA3-FC33-A44C-79435C918C74}"/>
                  </a:ext>
                </a:extLst>
              </p:cNvPr>
              <p:cNvSpPr/>
              <p:nvPr/>
            </p:nvSpPr>
            <p:spPr>
              <a:xfrm>
                <a:off x="3236700" y="1823250"/>
                <a:ext cx="409300" cy="393250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5730" extrusionOk="0">
                    <a:moveTo>
                      <a:pt x="8569" y="1"/>
                    </a:moveTo>
                    <a:cubicBezTo>
                      <a:pt x="8020" y="1"/>
                      <a:pt x="7383" y="62"/>
                      <a:pt x="6644" y="216"/>
                    </a:cubicBezTo>
                    <a:cubicBezTo>
                      <a:pt x="4001" y="775"/>
                      <a:pt x="1894" y="2371"/>
                      <a:pt x="965" y="5335"/>
                    </a:cubicBezTo>
                    <a:cubicBezTo>
                      <a:pt x="1" y="8431"/>
                      <a:pt x="1941" y="15075"/>
                      <a:pt x="4489" y="15729"/>
                    </a:cubicBezTo>
                    <a:lnTo>
                      <a:pt x="14086" y="14146"/>
                    </a:lnTo>
                    <a:cubicBezTo>
                      <a:pt x="14086" y="14146"/>
                      <a:pt x="16372" y="13193"/>
                      <a:pt x="14895" y="6347"/>
                    </a:cubicBezTo>
                    <a:cubicBezTo>
                      <a:pt x="13919" y="1811"/>
                      <a:pt x="12514" y="1132"/>
                      <a:pt x="11609" y="1097"/>
                    </a:cubicBezTo>
                    <a:cubicBezTo>
                      <a:pt x="11609" y="1097"/>
                      <a:pt x="10878" y="1"/>
                      <a:pt x="8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930;p42">
                <a:extLst>
                  <a:ext uri="{FF2B5EF4-FFF2-40B4-BE49-F238E27FC236}">
                    <a16:creationId xmlns:a16="http://schemas.microsoft.com/office/drawing/2014/main" id="{4E2EFDE1-DC9E-47F4-2722-F65BCCC5B4D2}"/>
                  </a:ext>
                </a:extLst>
              </p:cNvPr>
              <p:cNvSpPr/>
              <p:nvPr/>
            </p:nvSpPr>
            <p:spPr>
              <a:xfrm>
                <a:off x="3592100" y="2038825"/>
                <a:ext cx="72550" cy="98450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3938" extrusionOk="0">
                    <a:moveTo>
                      <a:pt x="1645" y="1"/>
                    </a:moveTo>
                    <a:cubicBezTo>
                      <a:pt x="1057" y="1"/>
                      <a:pt x="417" y="891"/>
                      <a:pt x="417" y="891"/>
                    </a:cubicBezTo>
                    <a:cubicBezTo>
                      <a:pt x="417" y="891"/>
                      <a:pt x="1" y="3094"/>
                      <a:pt x="525" y="3761"/>
                    </a:cubicBezTo>
                    <a:cubicBezTo>
                      <a:pt x="621" y="3880"/>
                      <a:pt x="762" y="3938"/>
                      <a:pt x="927" y="3938"/>
                    </a:cubicBezTo>
                    <a:cubicBezTo>
                      <a:pt x="1678" y="3938"/>
                      <a:pt x="2902" y="2743"/>
                      <a:pt x="2394" y="868"/>
                    </a:cubicBezTo>
                    <a:cubicBezTo>
                      <a:pt x="2213" y="218"/>
                      <a:pt x="1935" y="1"/>
                      <a:pt x="164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931;p42">
                <a:extLst>
                  <a:ext uri="{FF2B5EF4-FFF2-40B4-BE49-F238E27FC236}">
                    <a16:creationId xmlns:a16="http://schemas.microsoft.com/office/drawing/2014/main" id="{E294213B-6DA8-7CD0-E169-44CCB247EAA5}"/>
                  </a:ext>
                </a:extLst>
              </p:cNvPr>
              <p:cNvSpPr/>
              <p:nvPr/>
            </p:nvSpPr>
            <p:spPr>
              <a:xfrm>
                <a:off x="3254225" y="2101600"/>
                <a:ext cx="7567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3582" extrusionOk="0">
                    <a:moveTo>
                      <a:pt x="705" y="1"/>
                    </a:moveTo>
                    <a:cubicBezTo>
                      <a:pt x="317" y="1"/>
                      <a:pt x="0" y="248"/>
                      <a:pt x="50" y="1095"/>
                    </a:cubicBezTo>
                    <a:cubicBezTo>
                      <a:pt x="144" y="2802"/>
                      <a:pt x="1344" y="3582"/>
                      <a:pt x="2120" y="3582"/>
                    </a:cubicBezTo>
                    <a:cubicBezTo>
                      <a:pt x="2420" y="3582"/>
                      <a:pt x="2657" y="3464"/>
                      <a:pt x="2740" y="3238"/>
                    </a:cubicBezTo>
                    <a:cubicBezTo>
                      <a:pt x="3026" y="2429"/>
                      <a:pt x="1931" y="488"/>
                      <a:pt x="1931" y="488"/>
                    </a:cubicBezTo>
                    <a:cubicBezTo>
                      <a:pt x="1931" y="488"/>
                      <a:pt x="1249" y="1"/>
                      <a:pt x="70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932;p42">
                <a:extLst>
                  <a:ext uri="{FF2B5EF4-FFF2-40B4-BE49-F238E27FC236}">
                    <a16:creationId xmlns:a16="http://schemas.microsoft.com/office/drawing/2014/main" id="{2505778E-16DF-4F7B-7216-016E45085405}"/>
                  </a:ext>
                </a:extLst>
              </p:cNvPr>
              <p:cNvSpPr/>
              <p:nvPr/>
            </p:nvSpPr>
            <p:spPr>
              <a:xfrm>
                <a:off x="3276300" y="1888900"/>
                <a:ext cx="353625" cy="409850"/>
              </a:xfrm>
              <a:custGeom>
                <a:avLst/>
                <a:gdLst/>
                <a:ahLst/>
                <a:cxnLst/>
                <a:rect l="l" t="t" r="r" b="b"/>
                <a:pathLst>
                  <a:path w="14145" h="16394" extrusionOk="0">
                    <a:moveTo>
                      <a:pt x="7241" y="1"/>
                    </a:moveTo>
                    <a:cubicBezTo>
                      <a:pt x="6749" y="1"/>
                      <a:pt x="6224" y="46"/>
                      <a:pt x="5667" y="138"/>
                    </a:cubicBezTo>
                    <a:cubicBezTo>
                      <a:pt x="1405" y="852"/>
                      <a:pt x="0" y="3507"/>
                      <a:pt x="631" y="7353"/>
                    </a:cubicBezTo>
                    <a:cubicBezTo>
                      <a:pt x="1778" y="14316"/>
                      <a:pt x="3973" y="16394"/>
                      <a:pt x="7101" y="16394"/>
                    </a:cubicBezTo>
                    <a:cubicBezTo>
                      <a:pt x="7578" y="16394"/>
                      <a:pt x="8077" y="16345"/>
                      <a:pt x="8596" y="16259"/>
                    </a:cubicBezTo>
                    <a:cubicBezTo>
                      <a:pt x="12406" y="15628"/>
                      <a:pt x="14145" y="12794"/>
                      <a:pt x="12918" y="5329"/>
                    </a:cubicBezTo>
                    <a:cubicBezTo>
                      <a:pt x="12370" y="1985"/>
                      <a:pt x="10516" y="1"/>
                      <a:pt x="7241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933;p42">
                <a:extLst>
                  <a:ext uri="{FF2B5EF4-FFF2-40B4-BE49-F238E27FC236}">
                    <a16:creationId xmlns:a16="http://schemas.microsoft.com/office/drawing/2014/main" id="{6262AC1E-33EE-EEFA-744D-6395CF0A7F5A}"/>
                  </a:ext>
                </a:extLst>
              </p:cNvPr>
              <p:cNvSpPr/>
              <p:nvPr/>
            </p:nvSpPr>
            <p:spPr>
              <a:xfrm>
                <a:off x="3181050" y="1862300"/>
                <a:ext cx="487400" cy="277100"/>
              </a:xfrm>
              <a:custGeom>
                <a:avLst/>
                <a:gdLst/>
                <a:ahLst/>
                <a:cxnLst/>
                <a:rect l="l" t="t" r="r" b="b"/>
                <a:pathLst>
                  <a:path w="19496" h="11084" extrusionOk="0">
                    <a:moveTo>
                      <a:pt x="11948" y="1"/>
                    </a:moveTo>
                    <a:cubicBezTo>
                      <a:pt x="11349" y="1"/>
                      <a:pt x="10686" y="57"/>
                      <a:pt x="9954" y="178"/>
                    </a:cubicBezTo>
                    <a:cubicBezTo>
                      <a:pt x="0" y="1809"/>
                      <a:pt x="5036" y="11084"/>
                      <a:pt x="5036" y="11084"/>
                    </a:cubicBezTo>
                    <a:lnTo>
                      <a:pt x="4882" y="6274"/>
                    </a:lnTo>
                    <a:cubicBezTo>
                      <a:pt x="10275" y="6035"/>
                      <a:pt x="14573" y="2928"/>
                      <a:pt x="14573" y="2928"/>
                    </a:cubicBezTo>
                    <a:cubicBezTo>
                      <a:pt x="16693" y="4416"/>
                      <a:pt x="17002" y="8881"/>
                      <a:pt x="17002" y="8881"/>
                    </a:cubicBezTo>
                    <a:cubicBezTo>
                      <a:pt x="17002" y="8881"/>
                      <a:pt x="19496" y="1"/>
                      <a:pt x="11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934;p42">
                <a:extLst>
                  <a:ext uri="{FF2B5EF4-FFF2-40B4-BE49-F238E27FC236}">
                    <a16:creationId xmlns:a16="http://schemas.microsoft.com/office/drawing/2014/main" id="{28B2F8A6-3E7A-740E-5088-F1C315A4FFF9}"/>
                  </a:ext>
                </a:extLst>
              </p:cNvPr>
              <p:cNvSpPr/>
              <p:nvPr/>
            </p:nvSpPr>
            <p:spPr>
              <a:xfrm>
                <a:off x="3232525" y="1792950"/>
                <a:ext cx="371200" cy="227100"/>
              </a:xfrm>
              <a:custGeom>
                <a:avLst/>
                <a:gdLst/>
                <a:ahLst/>
                <a:cxnLst/>
                <a:rect l="l" t="t" r="r" b="b"/>
                <a:pathLst>
                  <a:path w="14848" h="9084" extrusionOk="0">
                    <a:moveTo>
                      <a:pt x="8939" y="0"/>
                    </a:moveTo>
                    <a:cubicBezTo>
                      <a:pt x="6940" y="0"/>
                      <a:pt x="4538" y="459"/>
                      <a:pt x="2549" y="1713"/>
                    </a:cubicBezTo>
                    <a:cubicBezTo>
                      <a:pt x="2144" y="1963"/>
                      <a:pt x="1751" y="2249"/>
                      <a:pt x="1394" y="2571"/>
                    </a:cubicBezTo>
                    <a:cubicBezTo>
                      <a:pt x="1" y="3809"/>
                      <a:pt x="799" y="9083"/>
                      <a:pt x="799" y="9083"/>
                    </a:cubicBezTo>
                    <a:cubicBezTo>
                      <a:pt x="799" y="9083"/>
                      <a:pt x="5226" y="4857"/>
                      <a:pt x="10726" y="4857"/>
                    </a:cubicBezTo>
                    <a:cubicBezTo>
                      <a:pt x="12053" y="4857"/>
                      <a:pt x="13443" y="5103"/>
                      <a:pt x="14848" y="5714"/>
                    </a:cubicBezTo>
                    <a:cubicBezTo>
                      <a:pt x="14848" y="5714"/>
                      <a:pt x="13979" y="2118"/>
                      <a:pt x="12824" y="928"/>
                    </a:cubicBezTo>
                    <a:cubicBezTo>
                      <a:pt x="12645" y="737"/>
                      <a:pt x="12336" y="570"/>
                      <a:pt x="11943" y="428"/>
                    </a:cubicBezTo>
                    <a:cubicBezTo>
                      <a:pt x="11208" y="168"/>
                      <a:pt x="10147" y="0"/>
                      <a:pt x="89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935;p42">
                <a:extLst>
                  <a:ext uri="{FF2B5EF4-FFF2-40B4-BE49-F238E27FC236}">
                    <a16:creationId xmlns:a16="http://schemas.microsoft.com/office/drawing/2014/main" id="{B52BB120-4FE5-E0A6-D43F-29732AF9B57F}"/>
                  </a:ext>
                </a:extLst>
              </p:cNvPr>
              <p:cNvSpPr/>
              <p:nvPr/>
            </p:nvSpPr>
            <p:spPr>
              <a:xfrm>
                <a:off x="3267350" y="1823625"/>
                <a:ext cx="421525" cy="180950"/>
              </a:xfrm>
              <a:custGeom>
                <a:avLst/>
                <a:gdLst/>
                <a:ahLst/>
                <a:cxnLst/>
                <a:rect l="l" t="t" r="r" b="b"/>
                <a:pathLst>
                  <a:path w="16861" h="7238" extrusionOk="0">
                    <a:moveTo>
                      <a:pt x="9757" y="1"/>
                    </a:moveTo>
                    <a:cubicBezTo>
                      <a:pt x="6861" y="1"/>
                      <a:pt x="3697" y="723"/>
                      <a:pt x="2263" y="1998"/>
                    </a:cubicBezTo>
                    <a:cubicBezTo>
                      <a:pt x="965" y="3141"/>
                      <a:pt x="1" y="7237"/>
                      <a:pt x="1" y="7237"/>
                    </a:cubicBezTo>
                    <a:cubicBezTo>
                      <a:pt x="3764" y="4753"/>
                      <a:pt x="6854" y="4056"/>
                      <a:pt x="9138" y="4056"/>
                    </a:cubicBezTo>
                    <a:cubicBezTo>
                      <a:pt x="12065" y="4056"/>
                      <a:pt x="13669" y="5201"/>
                      <a:pt x="13669" y="5201"/>
                    </a:cubicBezTo>
                    <a:cubicBezTo>
                      <a:pt x="13669" y="5201"/>
                      <a:pt x="16860" y="1725"/>
                      <a:pt x="13669" y="570"/>
                    </a:cubicBezTo>
                    <a:cubicBezTo>
                      <a:pt x="12602" y="183"/>
                      <a:pt x="11213" y="1"/>
                      <a:pt x="9757" y="1"/>
                    </a:cubicBezTo>
                    <a:close/>
                  </a:path>
                </a:pathLst>
              </a:custGeom>
              <a:solidFill>
                <a:srgbClr val="DC2C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936;p42">
                <a:extLst>
                  <a:ext uri="{FF2B5EF4-FFF2-40B4-BE49-F238E27FC236}">
                    <a16:creationId xmlns:a16="http://schemas.microsoft.com/office/drawing/2014/main" id="{069F9391-CDCF-9CB3-F04D-9F1746B955F6}"/>
                  </a:ext>
                </a:extLst>
              </p:cNvPr>
              <p:cNvSpPr/>
              <p:nvPr/>
            </p:nvSpPr>
            <p:spPr>
              <a:xfrm>
                <a:off x="3413200" y="2683800"/>
                <a:ext cx="559925" cy="334100"/>
              </a:xfrm>
              <a:custGeom>
                <a:avLst/>
                <a:gdLst/>
                <a:ahLst/>
                <a:cxnLst/>
                <a:rect l="l" t="t" r="r" b="b"/>
                <a:pathLst>
                  <a:path w="22397" h="13364" extrusionOk="0">
                    <a:moveTo>
                      <a:pt x="3549" y="0"/>
                    </a:moveTo>
                    <a:cubicBezTo>
                      <a:pt x="1846" y="1250"/>
                      <a:pt x="1" y="7775"/>
                      <a:pt x="1" y="7775"/>
                    </a:cubicBezTo>
                    <a:cubicBezTo>
                      <a:pt x="1" y="7775"/>
                      <a:pt x="8439" y="13364"/>
                      <a:pt x="11439" y="13364"/>
                    </a:cubicBezTo>
                    <a:cubicBezTo>
                      <a:pt x="11585" y="13364"/>
                      <a:pt x="11717" y="13351"/>
                      <a:pt x="11836" y="13323"/>
                    </a:cubicBezTo>
                    <a:cubicBezTo>
                      <a:pt x="16717" y="12192"/>
                      <a:pt x="22397" y="1929"/>
                      <a:pt x="22397" y="1929"/>
                    </a:cubicBezTo>
                    <a:cubicBezTo>
                      <a:pt x="22107" y="1912"/>
                      <a:pt x="21819" y="1904"/>
                      <a:pt x="21535" y="1904"/>
                    </a:cubicBezTo>
                    <a:cubicBezTo>
                      <a:pt x="15101" y="1904"/>
                      <a:pt x="10252" y="6108"/>
                      <a:pt x="10252" y="6108"/>
                    </a:cubicBezTo>
                    <a:cubicBezTo>
                      <a:pt x="6026" y="3846"/>
                      <a:pt x="3549" y="0"/>
                      <a:pt x="3549" y="0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937;p42">
                <a:extLst>
                  <a:ext uri="{FF2B5EF4-FFF2-40B4-BE49-F238E27FC236}">
                    <a16:creationId xmlns:a16="http://schemas.microsoft.com/office/drawing/2014/main" id="{DD48B658-DC4A-B3BE-5577-8073F0F35C0A}"/>
                  </a:ext>
                </a:extLst>
              </p:cNvPr>
              <p:cNvSpPr/>
              <p:nvPr/>
            </p:nvSpPr>
            <p:spPr>
              <a:xfrm>
                <a:off x="3149200" y="2478900"/>
                <a:ext cx="43370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17746" extrusionOk="0">
                    <a:moveTo>
                      <a:pt x="6966" y="0"/>
                    </a:moveTo>
                    <a:cubicBezTo>
                      <a:pt x="6192" y="0"/>
                      <a:pt x="5497" y="365"/>
                      <a:pt x="4965" y="1231"/>
                    </a:cubicBezTo>
                    <a:cubicBezTo>
                      <a:pt x="0" y="9304"/>
                      <a:pt x="12145" y="17745"/>
                      <a:pt x="12145" y="17745"/>
                    </a:cubicBezTo>
                    <a:cubicBezTo>
                      <a:pt x="12109" y="13816"/>
                      <a:pt x="17348" y="11637"/>
                      <a:pt x="17348" y="11637"/>
                    </a:cubicBezTo>
                    <a:cubicBezTo>
                      <a:pt x="17348" y="11637"/>
                      <a:pt x="16038" y="10804"/>
                      <a:pt x="14264" y="6898"/>
                    </a:cubicBezTo>
                    <a:cubicBezTo>
                      <a:pt x="12896" y="3907"/>
                      <a:pt x="9502" y="0"/>
                      <a:pt x="69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938;p42">
                <a:extLst>
                  <a:ext uri="{FF2B5EF4-FFF2-40B4-BE49-F238E27FC236}">
                    <a16:creationId xmlns:a16="http://schemas.microsoft.com/office/drawing/2014/main" id="{1625B002-703F-B92B-20CD-CA807CAAEA87}"/>
                  </a:ext>
                </a:extLst>
              </p:cNvPr>
              <p:cNvSpPr/>
              <p:nvPr/>
            </p:nvSpPr>
            <p:spPr>
              <a:xfrm>
                <a:off x="3669500" y="2468000"/>
                <a:ext cx="527775" cy="326250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13050" extrusionOk="0">
                    <a:moveTo>
                      <a:pt x="15740" y="0"/>
                    </a:moveTo>
                    <a:cubicBezTo>
                      <a:pt x="15740" y="0"/>
                      <a:pt x="13526" y="0"/>
                      <a:pt x="12323" y="1584"/>
                    </a:cubicBezTo>
                    <a:lnTo>
                      <a:pt x="13681" y="5834"/>
                    </a:lnTo>
                    <a:cubicBezTo>
                      <a:pt x="3191" y="9918"/>
                      <a:pt x="0" y="13049"/>
                      <a:pt x="0" y="13049"/>
                    </a:cubicBezTo>
                    <a:cubicBezTo>
                      <a:pt x="8406" y="12752"/>
                      <a:pt x="19610" y="11263"/>
                      <a:pt x="20193" y="9847"/>
                    </a:cubicBezTo>
                    <a:cubicBezTo>
                      <a:pt x="21110" y="7584"/>
                      <a:pt x="15740" y="0"/>
                      <a:pt x="15740" y="0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939;p42">
                <a:extLst>
                  <a:ext uri="{FF2B5EF4-FFF2-40B4-BE49-F238E27FC236}">
                    <a16:creationId xmlns:a16="http://schemas.microsoft.com/office/drawing/2014/main" id="{DDA8B779-2DB8-0501-EC83-9E42105826D6}"/>
                  </a:ext>
                </a:extLst>
              </p:cNvPr>
              <p:cNvSpPr/>
              <p:nvPr/>
            </p:nvSpPr>
            <p:spPr>
              <a:xfrm>
                <a:off x="3956725" y="2514425"/>
                <a:ext cx="136475" cy="125050"/>
              </a:xfrm>
              <a:custGeom>
                <a:avLst/>
                <a:gdLst/>
                <a:ahLst/>
                <a:cxnLst/>
                <a:rect l="l" t="t" r="r" b="b"/>
                <a:pathLst>
                  <a:path w="5459" h="5002" extrusionOk="0">
                    <a:moveTo>
                      <a:pt x="3392" y="1"/>
                    </a:moveTo>
                    <a:cubicBezTo>
                      <a:pt x="3103" y="1"/>
                      <a:pt x="2726" y="200"/>
                      <a:pt x="2406" y="346"/>
                    </a:cubicBezTo>
                    <a:cubicBezTo>
                      <a:pt x="1858" y="584"/>
                      <a:pt x="1025" y="1846"/>
                      <a:pt x="894" y="2156"/>
                    </a:cubicBezTo>
                    <a:cubicBezTo>
                      <a:pt x="751" y="2465"/>
                      <a:pt x="858" y="3465"/>
                      <a:pt x="465" y="4013"/>
                    </a:cubicBezTo>
                    <a:cubicBezTo>
                      <a:pt x="84" y="4561"/>
                      <a:pt x="1" y="5001"/>
                      <a:pt x="1" y="5001"/>
                    </a:cubicBezTo>
                    <a:cubicBezTo>
                      <a:pt x="1691" y="4299"/>
                      <a:pt x="3073" y="4739"/>
                      <a:pt x="3335" y="4025"/>
                    </a:cubicBezTo>
                    <a:cubicBezTo>
                      <a:pt x="3513" y="3501"/>
                      <a:pt x="2382" y="3322"/>
                      <a:pt x="2382" y="3322"/>
                    </a:cubicBezTo>
                    <a:cubicBezTo>
                      <a:pt x="2382" y="3322"/>
                      <a:pt x="3459" y="2726"/>
                      <a:pt x="4321" y="2726"/>
                    </a:cubicBezTo>
                    <a:cubicBezTo>
                      <a:pt x="4337" y="2726"/>
                      <a:pt x="4354" y="2727"/>
                      <a:pt x="4370" y="2727"/>
                    </a:cubicBezTo>
                    <a:cubicBezTo>
                      <a:pt x="4386" y="2727"/>
                      <a:pt x="4402" y="2728"/>
                      <a:pt x="4417" y="2728"/>
                    </a:cubicBezTo>
                    <a:cubicBezTo>
                      <a:pt x="5458" y="2728"/>
                      <a:pt x="5203" y="1938"/>
                      <a:pt x="4335" y="1739"/>
                    </a:cubicBezTo>
                    <a:cubicBezTo>
                      <a:pt x="4134" y="1691"/>
                      <a:pt x="3922" y="1672"/>
                      <a:pt x="3714" y="1672"/>
                    </a:cubicBezTo>
                    <a:cubicBezTo>
                      <a:pt x="2999" y="1672"/>
                      <a:pt x="2334" y="1894"/>
                      <a:pt x="2334" y="1894"/>
                    </a:cubicBezTo>
                    <a:cubicBezTo>
                      <a:pt x="2846" y="894"/>
                      <a:pt x="3977" y="1084"/>
                      <a:pt x="3823" y="393"/>
                    </a:cubicBezTo>
                    <a:cubicBezTo>
                      <a:pt x="3758" y="101"/>
                      <a:pt x="3597" y="1"/>
                      <a:pt x="3392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20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A1529C-BF32-B61F-283F-729E09B5A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2910" y="784959"/>
            <a:ext cx="6585217" cy="3823128"/>
          </a:xfrm>
        </p:spPr>
        <p:txBody>
          <a:bodyPr/>
          <a:lstStyle/>
          <a:p>
            <a:pPr algn="l"/>
            <a:r>
              <a:rPr lang="en-US" dirty="0"/>
              <a:t>Ask to participate with our DEI Advisory Council </a:t>
            </a:r>
          </a:p>
          <a:p>
            <a:pPr lvl="1" algn="l"/>
            <a:r>
              <a:rPr lang="en-US" dirty="0"/>
              <a:t>Subgroups focused on Education, Environment, and Surveys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College and university task forces</a:t>
            </a:r>
          </a:p>
          <a:p>
            <a:pPr algn="l"/>
            <a:r>
              <a:rPr lang="en-US" dirty="0"/>
              <a:t>Working with community partners [unhoused populations, underrepresented groups, etc.]</a:t>
            </a:r>
          </a:p>
          <a:p>
            <a:pPr algn="l"/>
            <a:r>
              <a:rPr lang="en-US" dirty="0"/>
              <a:t>Advocacy [disability rights, health equity, etc.]</a:t>
            </a:r>
          </a:p>
          <a:p>
            <a:pPr algn="l"/>
            <a:r>
              <a:rPr lang="en-US" dirty="0"/>
              <a:t>Mentoring/tutoring/translating</a:t>
            </a:r>
          </a:p>
          <a:p>
            <a:pPr algn="l"/>
            <a:r>
              <a:rPr lang="en-US" dirty="0"/>
              <a:t>Identify and/or help create appropriate training </a:t>
            </a:r>
            <a:r>
              <a:rPr lang="en-US" b="1" dirty="0"/>
              <a:t>– send ideas of high need to the council</a:t>
            </a:r>
          </a:p>
          <a:p>
            <a:pPr lvl="1" algn="l"/>
            <a:r>
              <a:rPr lang="en-US" b="1" dirty="0"/>
              <a:t>Recent </a:t>
            </a:r>
            <a:r>
              <a:rPr lang="en-US" b="1" dirty="0">
                <a:solidFill>
                  <a:schemeClr val="tx1"/>
                </a:solidFill>
                <a:latin typeface="Abel" panose="02000506030000020004" pitchFamily="2" charset="0"/>
              </a:rPr>
              <a:t>exemplars </a:t>
            </a:r>
            <a:r>
              <a:rPr lang="en-US" dirty="0">
                <a:solidFill>
                  <a:schemeClr val="tx1"/>
                </a:solidFill>
                <a:latin typeface="Abel" panose="02000506030000020004" pitchFamily="2" charset="0"/>
              </a:rPr>
              <a:t>Tri-Cities Health Equity Panel and Aftershock: </a:t>
            </a:r>
            <a:r>
              <a:rPr lang="en-US" dirty="0">
                <a:solidFill>
                  <a:schemeClr val="tx1"/>
                </a:solidFill>
                <a:effectLst/>
                <a:latin typeface="Abel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Maternal Health Disparities in the Black Community</a:t>
            </a:r>
            <a:r>
              <a:rPr lang="en-US" dirty="0">
                <a:solidFill>
                  <a:schemeClr val="tx1"/>
                </a:solidFill>
                <a:latin typeface="Abel" panose="02000506030000020004" pitchFamily="2" charset="0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A7E026-7884-209A-0C33-2F8E620D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38" y="302559"/>
            <a:ext cx="7719300" cy="482400"/>
          </a:xfrm>
        </p:spPr>
        <p:txBody>
          <a:bodyPr/>
          <a:lstStyle/>
          <a:p>
            <a:r>
              <a:rPr lang="en-US" dirty="0"/>
              <a:t>Ways to get involved – “DEI activities”</a:t>
            </a:r>
          </a:p>
        </p:txBody>
      </p:sp>
    </p:spTree>
    <p:extLst>
      <p:ext uri="{BB962C8B-B14F-4D97-AF65-F5344CB8AC3E}">
        <p14:creationId xmlns:p14="http://schemas.microsoft.com/office/powerpoint/2010/main" val="4153698381"/>
      </p:ext>
    </p:extLst>
  </p:cSld>
  <p:clrMapOvr>
    <a:masterClrMapping/>
  </p:clrMapOvr>
</p:sld>
</file>

<file path=ppt/theme/theme1.xml><?xml version="1.0" encoding="utf-8"?>
<a:theme xmlns:a="http://schemas.openxmlformats.org/drawingml/2006/main" name="Human Rights Lesson">
  <a:themeElements>
    <a:clrScheme name="Simple Light">
      <a:dk1>
        <a:srgbClr val="252D48"/>
      </a:dk1>
      <a:lt1>
        <a:srgbClr val="F27775"/>
      </a:lt1>
      <a:dk2>
        <a:srgbClr val="F99900"/>
      </a:dk2>
      <a:lt2>
        <a:srgbClr val="006D8C"/>
      </a:lt2>
      <a:accent1>
        <a:srgbClr val="FFE2E7"/>
      </a:accent1>
      <a:accent2>
        <a:srgbClr val="FC461A"/>
      </a:accent2>
      <a:accent3>
        <a:srgbClr val="FFF0DB"/>
      </a:accent3>
      <a:accent4>
        <a:srgbClr val="00485E"/>
      </a:accent4>
      <a:accent5>
        <a:srgbClr val="613932"/>
      </a:accent5>
      <a:accent6>
        <a:srgbClr val="DC663B"/>
      </a:accent6>
      <a:hlink>
        <a:srgbClr val="ED7C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25896</TotalTime>
  <Words>742</Words>
  <Application>Microsoft Office PowerPoint</Application>
  <PresentationFormat>On-screen Show (16:9)</PresentationFormat>
  <Paragraphs>69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Corbel</vt:lpstr>
      <vt:lpstr>72</vt:lpstr>
      <vt:lpstr>Arial</vt:lpstr>
      <vt:lpstr>Abel</vt:lpstr>
      <vt:lpstr>Arvo</vt:lpstr>
      <vt:lpstr>Calibri</vt:lpstr>
      <vt:lpstr>Human Rights Lesson</vt:lpstr>
      <vt:lpstr>Diversity Equity &amp; Inclusion Advocate Recognition Program</vt:lpstr>
      <vt:lpstr>Diversity, Equity, &amp; Inclusion Advocate Recognition Program</vt:lpstr>
      <vt:lpstr>The Purpose</vt:lpstr>
      <vt:lpstr>The Criteria</vt:lpstr>
      <vt:lpstr>The Process</vt:lpstr>
      <vt:lpstr>The Recognition</vt:lpstr>
      <vt:lpstr>The Intention</vt:lpstr>
      <vt:lpstr>To Apply</vt:lpstr>
      <vt:lpstr>Ways to get involved – “DEI activities”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Diversity, Equity, &amp; Inclusion Advocate Recognition Program</dc:title>
  <dc:creator>Wilson, Marian L</dc:creator>
  <cp:lastModifiedBy>Wilson, Marian L</cp:lastModifiedBy>
  <cp:revision>9</cp:revision>
  <dcterms:modified xsi:type="dcterms:W3CDTF">2023-04-14T20:48:41Z</dcterms:modified>
</cp:coreProperties>
</file>