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0"/>
  </p:notesMasterIdLst>
  <p:handoutMasterIdLst>
    <p:handoutMasterId r:id="rId11"/>
  </p:handoutMasterIdLst>
  <p:sldIdLst>
    <p:sldId id="260" r:id="rId5"/>
    <p:sldId id="261" r:id="rId6"/>
    <p:sldId id="262" r:id="rId7"/>
    <p:sldId id="263" r:id="rId8"/>
    <p:sldId id="264" r:id="rId9"/>
  </p:sldIdLst>
  <p:sldSz cx="43891200" cy="32918400"/>
  <p:notesSz cx="6858000" cy="9144000"/>
  <p:defaultTextStyle>
    <a:defPPr>
      <a:defRPr lang="en-US"/>
    </a:defPPr>
    <a:lvl1pPr marL="0" algn="l" defTabSz="4178226" rtl="0" eaLnBrk="1" latinLnBrk="0" hangingPunct="1">
      <a:defRPr sz="8224" kern="1200">
        <a:solidFill>
          <a:schemeClr val="tx1"/>
        </a:solidFill>
        <a:latin typeface="+mn-lt"/>
        <a:ea typeface="+mn-ea"/>
        <a:cs typeface="+mn-cs"/>
      </a:defRPr>
    </a:lvl1pPr>
    <a:lvl2pPr marL="2089112" algn="l" defTabSz="4178226" rtl="0" eaLnBrk="1" latinLnBrk="0" hangingPunct="1">
      <a:defRPr sz="8224" kern="1200">
        <a:solidFill>
          <a:schemeClr val="tx1"/>
        </a:solidFill>
        <a:latin typeface="+mn-lt"/>
        <a:ea typeface="+mn-ea"/>
        <a:cs typeface="+mn-cs"/>
      </a:defRPr>
    </a:lvl2pPr>
    <a:lvl3pPr marL="4178226" algn="l" defTabSz="4178226" rtl="0" eaLnBrk="1" latinLnBrk="0" hangingPunct="1">
      <a:defRPr sz="8224" kern="1200">
        <a:solidFill>
          <a:schemeClr val="tx1"/>
        </a:solidFill>
        <a:latin typeface="+mn-lt"/>
        <a:ea typeface="+mn-ea"/>
        <a:cs typeface="+mn-cs"/>
      </a:defRPr>
    </a:lvl3pPr>
    <a:lvl4pPr marL="6267338" algn="l" defTabSz="4178226" rtl="0" eaLnBrk="1" latinLnBrk="0" hangingPunct="1">
      <a:defRPr sz="8224" kern="1200">
        <a:solidFill>
          <a:schemeClr val="tx1"/>
        </a:solidFill>
        <a:latin typeface="+mn-lt"/>
        <a:ea typeface="+mn-ea"/>
        <a:cs typeface="+mn-cs"/>
      </a:defRPr>
    </a:lvl4pPr>
    <a:lvl5pPr marL="8356451" algn="l" defTabSz="4178226" rtl="0" eaLnBrk="1" latinLnBrk="0" hangingPunct="1">
      <a:defRPr sz="8224" kern="1200">
        <a:solidFill>
          <a:schemeClr val="tx1"/>
        </a:solidFill>
        <a:latin typeface="+mn-lt"/>
        <a:ea typeface="+mn-ea"/>
        <a:cs typeface="+mn-cs"/>
      </a:defRPr>
    </a:lvl5pPr>
    <a:lvl6pPr marL="10445563" algn="l" defTabSz="4178226" rtl="0" eaLnBrk="1" latinLnBrk="0" hangingPunct="1">
      <a:defRPr sz="8224" kern="1200">
        <a:solidFill>
          <a:schemeClr val="tx1"/>
        </a:solidFill>
        <a:latin typeface="+mn-lt"/>
        <a:ea typeface="+mn-ea"/>
        <a:cs typeface="+mn-cs"/>
      </a:defRPr>
    </a:lvl6pPr>
    <a:lvl7pPr marL="12534675" algn="l" defTabSz="4178226" rtl="0" eaLnBrk="1" latinLnBrk="0" hangingPunct="1">
      <a:defRPr sz="8224" kern="1200">
        <a:solidFill>
          <a:schemeClr val="tx1"/>
        </a:solidFill>
        <a:latin typeface="+mn-lt"/>
        <a:ea typeface="+mn-ea"/>
        <a:cs typeface="+mn-cs"/>
      </a:defRPr>
    </a:lvl7pPr>
    <a:lvl8pPr marL="14623786" algn="l" defTabSz="4178226" rtl="0" eaLnBrk="1" latinLnBrk="0" hangingPunct="1">
      <a:defRPr sz="8224" kern="1200">
        <a:solidFill>
          <a:schemeClr val="tx1"/>
        </a:solidFill>
        <a:latin typeface="+mn-lt"/>
        <a:ea typeface="+mn-ea"/>
        <a:cs typeface="+mn-cs"/>
      </a:defRPr>
    </a:lvl8pPr>
    <a:lvl9pPr marL="16712900" algn="l" defTabSz="4178226" rtl="0" eaLnBrk="1" latinLnBrk="0" hangingPunct="1">
      <a:defRPr sz="822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2230"/>
    <a:srgbClr val="981E32"/>
    <a:srgbClr val="A60F2D"/>
    <a:srgbClr val="2A3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4B0B1B-6C5F-4C67-ACC1-B931B027C301}" v="58" dt="2023-01-29T19:58:18.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autoAdjust="0"/>
  </p:normalViewPr>
  <p:slideViewPr>
    <p:cSldViewPr snapToGrid="0">
      <p:cViewPr varScale="1">
        <p:scale>
          <a:sx n="14" d="100"/>
          <a:sy n="14" d="100"/>
        </p:scale>
        <p:origin x="1284" y="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oks, Olivia B" userId="e6cce58d-633d-449c-9f6d-174c40ec3034" providerId="ADAL" clId="{DE4B0B1B-6C5F-4C67-ACC1-B931B027C301}"/>
    <pc:docChg chg="undo custSel modSld modMainMaster">
      <pc:chgData name="Brooks, Olivia B" userId="e6cce58d-633d-449c-9f6d-174c40ec3034" providerId="ADAL" clId="{DE4B0B1B-6C5F-4C67-ACC1-B931B027C301}" dt="2023-01-29T19:58:21.994" v="299" actId="1076"/>
      <pc:docMkLst>
        <pc:docMk/>
      </pc:docMkLst>
      <pc:sldChg chg="modSp mod">
        <pc:chgData name="Brooks, Olivia B" userId="e6cce58d-633d-449c-9f6d-174c40ec3034" providerId="ADAL" clId="{DE4B0B1B-6C5F-4C67-ACC1-B931B027C301}" dt="2023-01-29T19:57:27.936" v="288" actId="404"/>
        <pc:sldMkLst>
          <pc:docMk/>
          <pc:sldMk cId="1227468068" sldId="261"/>
        </pc:sldMkLst>
        <pc:spChg chg="mod">
          <ac:chgData name="Brooks, Olivia B" userId="e6cce58d-633d-449c-9f6d-174c40ec3034" providerId="ADAL" clId="{DE4B0B1B-6C5F-4C67-ACC1-B931B027C301}" dt="2023-01-29T19:55:54.443" v="273" actId="14100"/>
          <ac:spMkLst>
            <pc:docMk/>
            <pc:sldMk cId="1227468068" sldId="261"/>
            <ac:spMk id="3" creationId="{BA4E7F2C-B834-2015-A201-73EF4DF23B5F}"/>
          </ac:spMkLst>
        </pc:spChg>
        <pc:spChg chg="mod">
          <ac:chgData name="Brooks, Olivia B" userId="e6cce58d-633d-449c-9f6d-174c40ec3034" providerId="ADAL" clId="{DE4B0B1B-6C5F-4C67-ACC1-B931B027C301}" dt="2023-01-29T19:57:27.936" v="288" actId="404"/>
          <ac:spMkLst>
            <pc:docMk/>
            <pc:sldMk cId="1227468068" sldId="261"/>
            <ac:spMk id="21" creationId="{8D30ACFE-A201-B035-A823-441B82BF3DEA}"/>
          </ac:spMkLst>
        </pc:spChg>
        <pc:spChg chg="mod">
          <ac:chgData name="Brooks, Olivia B" userId="e6cce58d-633d-449c-9f6d-174c40ec3034" providerId="ADAL" clId="{DE4B0B1B-6C5F-4C67-ACC1-B931B027C301}" dt="2023-01-29T19:55:00.301" v="266" actId="20577"/>
          <ac:spMkLst>
            <pc:docMk/>
            <pc:sldMk cId="1227468068" sldId="261"/>
            <ac:spMk id="24" creationId="{19607428-29D8-E7DF-ED2C-69B59D0228E8}"/>
          </ac:spMkLst>
        </pc:spChg>
        <pc:spChg chg="mod">
          <ac:chgData name="Brooks, Olivia B" userId="e6cce58d-633d-449c-9f6d-174c40ec3034" providerId="ADAL" clId="{DE4B0B1B-6C5F-4C67-ACC1-B931B027C301}" dt="2023-01-29T19:54:47.548" v="259" actId="14100"/>
          <ac:spMkLst>
            <pc:docMk/>
            <pc:sldMk cId="1227468068" sldId="261"/>
            <ac:spMk id="26" creationId="{2BABE021-D760-E61C-4B9F-E132F7BE65B5}"/>
          </ac:spMkLst>
        </pc:spChg>
        <pc:grpChg chg="mod">
          <ac:chgData name="Brooks, Olivia B" userId="e6cce58d-633d-449c-9f6d-174c40ec3034" providerId="ADAL" clId="{DE4B0B1B-6C5F-4C67-ACC1-B931B027C301}" dt="2023-01-29T19:55:14.928" v="269" actId="1076"/>
          <ac:grpSpMkLst>
            <pc:docMk/>
            <pc:sldMk cId="1227468068" sldId="261"/>
            <ac:grpSpMk id="22" creationId="{C393BD89-7891-9DBC-2F18-B5A678B36A40}"/>
          </ac:grpSpMkLst>
        </pc:grpChg>
        <pc:picChg chg="mod">
          <ac:chgData name="Brooks, Olivia B" userId="e6cce58d-633d-449c-9f6d-174c40ec3034" providerId="ADAL" clId="{DE4B0B1B-6C5F-4C67-ACC1-B931B027C301}" dt="2023-01-29T19:55:09.721" v="268" actId="1076"/>
          <ac:picMkLst>
            <pc:docMk/>
            <pc:sldMk cId="1227468068" sldId="261"/>
            <ac:picMk id="23" creationId="{DECF46DC-98CE-5125-A0A7-94EA66CF2764}"/>
          </ac:picMkLst>
        </pc:picChg>
        <pc:cxnChg chg="mod">
          <ac:chgData name="Brooks, Olivia B" userId="e6cce58d-633d-449c-9f6d-174c40ec3034" providerId="ADAL" clId="{DE4B0B1B-6C5F-4C67-ACC1-B931B027C301}" dt="2023-01-29T19:55:32.687" v="271" actId="1076"/>
          <ac:cxnSpMkLst>
            <pc:docMk/>
            <pc:sldMk cId="1227468068" sldId="261"/>
            <ac:cxnSpMk id="25" creationId="{97932CC7-EEB4-C86C-B92F-118C688A8B74}"/>
          </ac:cxnSpMkLst>
        </pc:cxnChg>
      </pc:sldChg>
      <pc:sldChg chg="addSp delSp modSp mod">
        <pc:chgData name="Brooks, Olivia B" userId="e6cce58d-633d-449c-9f6d-174c40ec3034" providerId="ADAL" clId="{DE4B0B1B-6C5F-4C67-ACC1-B931B027C301}" dt="2023-01-29T19:56:24.892" v="279" actId="1076"/>
        <pc:sldMkLst>
          <pc:docMk/>
          <pc:sldMk cId="1640946186" sldId="262"/>
        </pc:sldMkLst>
        <pc:spChg chg="mod">
          <ac:chgData name="Brooks, Olivia B" userId="e6cce58d-633d-449c-9f6d-174c40ec3034" providerId="ADAL" clId="{DE4B0B1B-6C5F-4C67-ACC1-B931B027C301}" dt="2023-01-29T19:56:24.892" v="279" actId="1076"/>
          <ac:spMkLst>
            <pc:docMk/>
            <pc:sldMk cId="1640946186" sldId="262"/>
            <ac:spMk id="15" creationId="{54F39592-DA3A-148F-2142-E7D2566C2C61}"/>
          </ac:spMkLst>
        </pc:spChg>
        <pc:spChg chg="mod">
          <ac:chgData name="Brooks, Olivia B" userId="e6cce58d-633d-449c-9f6d-174c40ec3034" providerId="ADAL" clId="{DE4B0B1B-6C5F-4C67-ACC1-B931B027C301}" dt="2023-01-29T19:56:05.905" v="275"/>
          <ac:spMkLst>
            <pc:docMk/>
            <pc:sldMk cId="1640946186" sldId="262"/>
            <ac:spMk id="23" creationId="{1E21FF52-8543-7187-9408-2D29C7A80467}"/>
          </ac:spMkLst>
        </pc:spChg>
        <pc:spChg chg="mod">
          <ac:chgData name="Brooks, Olivia B" userId="e6cce58d-633d-449c-9f6d-174c40ec3034" providerId="ADAL" clId="{DE4B0B1B-6C5F-4C67-ACC1-B931B027C301}" dt="2023-01-29T19:56:05.905" v="275"/>
          <ac:spMkLst>
            <pc:docMk/>
            <pc:sldMk cId="1640946186" sldId="262"/>
            <ac:spMk id="25" creationId="{45E84510-3ED6-9F34-F777-BBA4A4435D82}"/>
          </ac:spMkLst>
        </pc:spChg>
        <pc:grpChg chg="del">
          <ac:chgData name="Brooks, Olivia B" userId="e6cce58d-633d-449c-9f6d-174c40ec3034" providerId="ADAL" clId="{DE4B0B1B-6C5F-4C67-ACC1-B931B027C301}" dt="2023-01-29T19:56:05.005" v="274" actId="478"/>
          <ac:grpSpMkLst>
            <pc:docMk/>
            <pc:sldMk cId="1640946186" sldId="262"/>
            <ac:grpSpMk id="16" creationId="{83FDD568-BB13-AF8C-EE5C-DD4499A2DC77}"/>
          </ac:grpSpMkLst>
        </pc:grpChg>
        <pc:grpChg chg="add mod">
          <ac:chgData name="Brooks, Olivia B" userId="e6cce58d-633d-449c-9f6d-174c40ec3034" providerId="ADAL" clId="{DE4B0B1B-6C5F-4C67-ACC1-B931B027C301}" dt="2023-01-29T19:56:10.008" v="276" actId="1076"/>
          <ac:grpSpMkLst>
            <pc:docMk/>
            <pc:sldMk cId="1640946186" sldId="262"/>
            <ac:grpSpMk id="21" creationId="{213CECD0-B909-812F-9FBA-1099D95C278E}"/>
          </ac:grpSpMkLst>
        </pc:grpChg>
        <pc:picChg chg="mod">
          <ac:chgData name="Brooks, Olivia B" userId="e6cce58d-633d-449c-9f6d-174c40ec3034" providerId="ADAL" clId="{DE4B0B1B-6C5F-4C67-ACC1-B931B027C301}" dt="2023-01-29T19:56:05.905" v="275"/>
          <ac:picMkLst>
            <pc:docMk/>
            <pc:sldMk cId="1640946186" sldId="262"/>
            <ac:picMk id="22" creationId="{99D07FE3-C7BB-FEC4-A2F2-32AFF072562A}"/>
          </ac:picMkLst>
        </pc:picChg>
        <pc:cxnChg chg="mod">
          <ac:chgData name="Brooks, Olivia B" userId="e6cce58d-633d-449c-9f6d-174c40ec3034" providerId="ADAL" clId="{DE4B0B1B-6C5F-4C67-ACC1-B931B027C301}" dt="2023-01-29T19:56:05.905" v="275"/>
          <ac:cxnSpMkLst>
            <pc:docMk/>
            <pc:sldMk cId="1640946186" sldId="262"/>
            <ac:cxnSpMk id="24" creationId="{8C4EA24E-2D73-EF89-5556-6C42AC6026C0}"/>
          </ac:cxnSpMkLst>
        </pc:cxnChg>
      </pc:sldChg>
      <pc:sldChg chg="addSp delSp modSp mod">
        <pc:chgData name="Brooks, Olivia B" userId="e6cce58d-633d-449c-9f6d-174c40ec3034" providerId="ADAL" clId="{DE4B0B1B-6C5F-4C67-ACC1-B931B027C301}" dt="2023-01-29T19:57:52.494" v="291" actId="1076"/>
        <pc:sldMkLst>
          <pc:docMk/>
          <pc:sldMk cId="3427564089" sldId="263"/>
        </pc:sldMkLst>
        <pc:spChg chg="mod">
          <ac:chgData name="Brooks, Olivia B" userId="e6cce58d-633d-449c-9f6d-174c40ec3034" providerId="ADAL" clId="{DE4B0B1B-6C5F-4C67-ACC1-B931B027C301}" dt="2023-01-29T19:57:52.494" v="291" actId="1076"/>
          <ac:spMkLst>
            <pc:docMk/>
            <pc:sldMk cId="3427564089" sldId="263"/>
            <ac:spMk id="15" creationId="{780188C2-93C1-B252-3633-B3023EB41EF0}"/>
          </ac:spMkLst>
        </pc:spChg>
        <pc:spChg chg="mod">
          <ac:chgData name="Brooks, Olivia B" userId="e6cce58d-633d-449c-9f6d-174c40ec3034" providerId="ADAL" clId="{DE4B0B1B-6C5F-4C67-ACC1-B931B027C301}" dt="2023-01-29T19:56:56.861" v="282"/>
          <ac:spMkLst>
            <pc:docMk/>
            <pc:sldMk cId="3427564089" sldId="263"/>
            <ac:spMk id="23" creationId="{AF245288-851F-C3F4-41F2-4ACFDAA8F12E}"/>
          </ac:spMkLst>
        </pc:spChg>
        <pc:spChg chg="mod">
          <ac:chgData name="Brooks, Olivia B" userId="e6cce58d-633d-449c-9f6d-174c40ec3034" providerId="ADAL" clId="{DE4B0B1B-6C5F-4C67-ACC1-B931B027C301}" dt="2023-01-29T19:56:56.861" v="282"/>
          <ac:spMkLst>
            <pc:docMk/>
            <pc:sldMk cId="3427564089" sldId="263"/>
            <ac:spMk id="25" creationId="{547E9134-C1F8-210D-2A48-21560E067830}"/>
          </ac:spMkLst>
        </pc:spChg>
        <pc:grpChg chg="del">
          <ac:chgData name="Brooks, Olivia B" userId="e6cce58d-633d-449c-9f6d-174c40ec3034" providerId="ADAL" clId="{DE4B0B1B-6C5F-4C67-ACC1-B931B027C301}" dt="2023-01-29T19:56:56.104" v="281" actId="478"/>
          <ac:grpSpMkLst>
            <pc:docMk/>
            <pc:sldMk cId="3427564089" sldId="263"/>
            <ac:grpSpMk id="16" creationId="{507A7797-2EAC-E9E4-A85A-227D0BB92585}"/>
          </ac:grpSpMkLst>
        </pc:grpChg>
        <pc:grpChg chg="add mod">
          <ac:chgData name="Brooks, Olivia B" userId="e6cce58d-633d-449c-9f6d-174c40ec3034" providerId="ADAL" clId="{DE4B0B1B-6C5F-4C67-ACC1-B931B027C301}" dt="2023-01-29T19:57:04.451" v="283" actId="1076"/>
          <ac:grpSpMkLst>
            <pc:docMk/>
            <pc:sldMk cId="3427564089" sldId="263"/>
            <ac:grpSpMk id="21" creationId="{1F36637C-4872-EB49-7D18-3896939A6E0B}"/>
          </ac:grpSpMkLst>
        </pc:grpChg>
        <pc:picChg chg="mod">
          <ac:chgData name="Brooks, Olivia B" userId="e6cce58d-633d-449c-9f6d-174c40ec3034" providerId="ADAL" clId="{DE4B0B1B-6C5F-4C67-ACC1-B931B027C301}" dt="2023-01-29T19:56:56.861" v="282"/>
          <ac:picMkLst>
            <pc:docMk/>
            <pc:sldMk cId="3427564089" sldId="263"/>
            <ac:picMk id="22" creationId="{5E1B7093-2514-429D-2CA8-308A26A66E7F}"/>
          </ac:picMkLst>
        </pc:picChg>
        <pc:cxnChg chg="mod">
          <ac:chgData name="Brooks, Olivia B" userId="e6cce58d-633d-449c-9f6d-174c40ec3034" providerId="ADAL" clId="{DE4B0B1B-6C5F-4C67-ACC1-B931B027C301}" dt="2023-01-29T19:56:56.861" v="282"/>
          <ac:cxnSpMkLst>
            <pc:docMk/>
            <pc:sldMk cId="3427564089" sldId="263"/>
            <ac:cxnSpMk id="24" creationId="{432B428C-14D5-4415-82A4-CD86E8AA842E}"/>
          </ac:cxnSpMkLst>
        </pc:cxnChg>
      </pc:sldChg>
      <pc:sldChg chg="addSp delSp modSp mod">
        <pc:chgData name="Brooks, Olivia B" userId="e6cce58d-633d-449c-9f6d-174c40ec3034" providerId="ADAL" clId="{DE4B0B1B-6C5F-4C67-ACC1-B931B027C301}" dt="2023-01-29T19:58:21.994" v="299" actId="1076"/>
        <pc:sldMkLst>
          <pc:docMk/>
          <pc:sldMk cId="722280769" sldId="264"/>
        </pc:sldMkLst>
        <pc:spChg chg="mod">
          <ac:chgData name="Brooks, Olivia B" userId="e6cce58d-633d-449c-9f6d-174c40ec3034" providerId="ADAL" clId="{DE4B0B1B-6C5F-4C67-ACC1-B931B027C301}" dt="2023-01-29T19:58:13.741" v="296" actId="14100"/>
          <ac:spMkLst>
            <pc:docMk/>
            <pc:sldMk cId="722280769" sldId="264"/>
            <ac:spMk id="15" creationId="{4F76CB9E-D51D-77EE-FC9D-152F0349E1F8}"/>
          </ac:spMkLst>
        </pc:spChg>
        <pc:spChg chg="mod">
          <ac:chgData name="Brooks, Olivia B" userId="e6cce58d-633d-449c-9f6d-174c40ec3034" providerId="ADAL" clId="{DE4B0B1B-6C5F-4C67-ACC1-B931B027C301}" dt="2023-01-29T19:58:18.381" v="298"/>
          <ac:spMkLst>
            <pc:docMk/>
            <pc:sldMk cId="722280769" sldId="264"/>
            <ac:spMk id="23" creationId="{13BB2CDD-30D7-C3E3-3666-89A8857240BA}"/>
          </ac:spMkLst>
        </pc:spChg>
        <pc:spChg chg="mod">
          <ac:chgData name="Brooks, Olivia B" userId="e6cce58d-633d-449c-9f6d-174c40ec3034" providerId="ADAL" clId="{DE4B0B1B-6C5F-4C67-ACC1-B931B027C301}" dt="2023-01-29T19:58:18.381" v="298"/>
          <ac:spMkLst>
            <pc:docMk/>
            <pc:sldMk cId="722280769" sldId="264"/>
            <ac:spMk id="25" creationId="{26803FEB-49D5-CCD7-D675-2118CB503482}"/>
          </ac:spMkLst>
        </pc:spChg>
        <pc:grpChg chg="del">
          <ac:chgData name="Brooks, Olivia B" userId="e6cce58d-633d-449c-9f6d-174c40ec3034" providerId="ADAL" clId="{DE4B0B1B-6C5F-4C67-ACC1-B931B027C301}" dt="2023-01-29T19:58:17.470" v="297" actId="478"/>
          <ac:grpSpMkLst>
            <pc:docMk/>
            <pc:sldMk cId="722280769" sldId="264"/>
            <ac:grpSpMk id="16" creationId="{437AA134-DC66-EEEB-BE34-648337665D79}"/>
          </ac:grpSpMkLst>
        </pc:grpChg>
        <pc:grpChg chg="add mod">
          <ac:chgData name="Brooks, Olivia B" userId="e6cce58d-633d-449c-9f6d-174c40ec3034" providerId="ADAL" clId="{DE4B0B1B-6C5F-4C67-ACC1-B931B027C301}" dt="2023-01-29T19:58:21.994" v="299" actId="1076"/>
          <ac:grpSpMkLst>
            <pc:docMk/>
            <pc:sldMk cId="722280769" sldId="264"/>
            <ac:grpSpMk id="21" creationId="{7307EC8C-3E99-7900-87C5-561E99411827}"/>
          </ac:grpSpMkLst>
        </pc:grpChg>
        <pc:picChg chg="mod">
          <ac:chgData name="Brooks, Olivia B" userId="e6cce58d-633d-449c-9f6d-174c40ec3034" providerId="ADAL" clId="{DE4B0B1B-6C5F-4C67-ACC1-B931B027C301}" dt="2023-01-29T19:58:18.381" v="298"/>
          <ac:picMkLst>
            <pc:docMk/>
            <pc:sldMk cId="722280769" sldId="264"/>
            <ac:picMk id="22" creationId="{D4064F2A-EB9F-BB76-CC55-E2305F042FEC}"/>
          </ac:picMkLst>
        </pc:picChg>
        <pc:cxnChg chg="mod">
          <ac:chgData name="Brooks, Olivia B" userId="e6cce58d-633d-449c-9f6d-174c40ec3034" providerId="ADAL" clId="{DE4B0B1B-6C5F-4C67-ACC1-B931B027C301}" dt="2023-01-29T19:58:18.381" v="298"/>
          <ac:cxnSpMkLst>
            <pc:docMk/>
            <pc:sldMk cId="722280769" sldId="264"/>
            <ac:cxnSpMk id="24" creationId="{92159B05-DA9F-3B8F-70E9-A62916741A18}"/>
          </ac:cxnSpMkLst>
        </pc:cxnChg>
      </pc:sldChg>
      <pc:sldMasterChg chg="mod modSldLayout">
        <pc:chgData name="Brooks, Olivia B" userId="e6cce58d-633d-449c-9f6d-174c40ec3034" providerId="ADAL" clId="{DE4B0B1B-6C5F-4C67-ACC1-B931B027C301}" dt="2023-01-29T19:56:43.390" v="280" actId="14100"/>
        <pc:sldMasterMkLst>
          <pc:docMk/>
          <pc:sldMasterMk cId="2158464023" sldId="2147483662"/>
        </pc:sldMasterMkLst>
        <pc:sldLayoutChg chg="modSp mod">
          <pc:chgData name="Brooks, Olivia B" userId="e6cce58d-633d-449c-9f6d-174c40ec3034" providerId="ADAL" clId="{DE4B0B1B-6C5F-4C67-ACC1-B931B027C301}" dt="2023-01-29T19:56:43.390" v="280" actId="14100"/>
          <pc:sldLayoutMkLst>
            <pc:docMk/>
            <pc:sldMasterMk cId="2158464023" sldId="2147483662"/>
            <pc:sldLayoutMk cId="2311785677" sldId="2147483663"/>
          </pc:sldLayoutMkLst>
          <pc:spChg chg="mod">
            <ac:chgData name="Brooks, Olivia B" userId="e6cce58d-633d-449c-9f6d-174c40ec3034" providerId="ADAL" clId="{DE4B0B1B-6C5F-4C67-ACC1-B931B027C301}" dt="2023-01-29T19:33:32.359" v="85" actId="14100"/>
            <ac:spMkLst>
              <pc:docMk/>
              <pc:sldMasterMk cId="2158464023" sldId="2147483662"/>
              <pc:sldLayoutMk cId="2311785677" sldId="2147483663"/>
              <ac:spMk id="12" creationId="{00000000-0000-0000-0000-000000000000}"/>
            </ac:spMkLst>
          </pc:spChg>
          <pc:spChg chg="mod">
            <ac:chgData name="Brooks, Olivia B" userId="e6cce58d-633d-449c-9f6d-174c40ec3034" providerId="ADAL" clId="{DE4B0B1B-6C5F-4C67-ACC1-B931B027C301}" dt="2023-01-29T19:29:21.368" v="67" actId="14100"/>
            <ac:spMkLst>
              <pc:docMk/>
              <pc:sldMasterMk cId="2158464023" sldId="2147483662"/>
              <pc:sldLayoutMk cId="2311785677" sldId="2147483663"/>
              <ac:spMk id="24" creationId="{42C789A0-7F86-654F-8788-25AA03AC98C0}"/>
            </ac:spMkLst>
          </pc:spChg>
          <pc:spChg chg="mod">
            <ac:chgData name="Brooks, Olivia B" userId="e6cce58d-633d-449c-9f6d-174c40ec3034" providerId="ADAL" clId="{DE4B0B1B-6C5F-4C67-ACC1-B931B027C301}" dt="2023-01-29T19:29:47.081" v="71" actId="404"/>
            <ac:spMkLst>
              <pc:docMk/>
              <pc:sldMasterMk cId="2158464023" sldId="2147483662"/>
              <pc:sldLayoutMk cId="2311785677" sldId="2147483663"/>
              <ac:spMk id="27" creationId="{00000000-0000-0000-0000-000000000000}"/>
            </ac:spMkLst>
          </pc:spChg>
          <pc:spChg chg="mod">
            <ac:chgData name="Brooks, Olivia B" userId="e6cce58d-633d-449c-9f6d-174c40ec3034" providerId="ADAL" clId="{DE4B0B1B-6C5F-4C67-ACC1-B931B027C301}" dt="2023-01-29T19:33:58.512" v="90" actId="14100"/>
            <ac:spMkLst>
              <pc:docMk/>
              <pc:sldMasterMk cId="2158464023" sldId="2147483662"/>
              <pc:sldLayoutMk cId="2311785677" sldId="2147483663"/>
              <ac:spMk id="30" creationId="{79D0B303-5838-1745-B8AA-9316CBE3F944}"/>
            </ac:spMkLst>
          </pc:spChg>
          <pc:spChg chg="mod">
            <ac:chgData name="Brooks, Olivia B" userId="e6cce58d-633d-449c-9f6d-174c40ec3034" providerId="ADAL" clId="{DE4B0B1B-6C5F-4C67-ACC1-B931B027C301}" dt="2023-01-29T19:34:16.847" v="95" actId="14100"/>
            <ac:spMkLst>
              <pc:docMk/>
              <pc:sldMasterMk cId="2158464023" sldId="2147483662"/>
              <pc:sldLayoutMk cId="2311785677" sldId="2147483663"/>
              <ac:spMk id="38" creationId="{56BD6E47-56C2-574A-B183-A875B2A33840}"/>
            </ac:spMkLst>
          </pc:spChg>
          <pc:spChg chg="mod">
            <ac:chgData name="Brooks, Olivia B" userId="e6cce58d-633d-449c-9f6d-174c40ec3034" providerId="ADAL" clId="{DE4B0B1B-6C5F-4C67-ACC1-B931B027C301}" dt="2023-01-29T19:36:11.850" v="108" actId="1076"/>
            <ac:spMkLst>
              <pc:docMk/>
              <pc:sldMasterMk cId="2158464023" sldId="2147483662"/>
              <pc:sldLayoutMk cId="2311785677" sldId="2147483663"/>
              <ac:spMk id="40" creationId="{4C8008CD-3D12-2F4A-AFEB-04DAD621CFFD}"/>
            </ac:spMkLst>
          </pc:spChg>
          <pc:spChg chg="mod">
            <ac:chgData name="Brooks, Olivia B" userId="e6cce58d-633d-449c-9f6d-174c40ec3034" providerId="ADAL" clId="{DE4B0B1B-6C5F-4C67-ACC1-B931B027C301}" dt="2023-01-29T19:39:53.965" v="141" actId="1076"/>
            <ac:spMkLst>
              <pc:docMk/>
              <pc:sldMasterMk cId="2158464023" sldId="2147483662"/>
              <pc:sldLayoutMk cId="2311785677" sldId="2147483663"/>
              <ac:spMk id="42" creationId="{F4738480-9EB1-1D4C-BD83-40A5C85DD187}"/>
            </ac:spMkLst>
          </pc:spChg>
          <pc:spChg chg="mod">
            <ac:chgData name="Brooks, Olivia B" userId="e6cce58d-633d-449c-9f6d-174c40ec3034" providerId="ADAL" clId="{DE4B0B1B-6C5F-4C67-ACC1-B931B027C301}" dt="2023-01-29T19:39:33.951" v="139" actId="1076"/>
            <ac:spMkLst>
              <pc:docMk/>
              <pc:sldMasterMk cId="2158464023" sldId="2147483662"/>
              <pc:sldLayoutMk cId="2311785677" sldId="2147483663"/>
              <ac:spMk id="44" creationId="{E62BFED3-6EEC-6C4C-9F61-5FE9D6B90C37}"/>
            </ac:spMkLst>
          </pc:spChg>
          <pc:spChg chg="mod">
            <ac:chgData name="Brooks, Olivia B" userId="e6cce58d-633d-449c-9f6d-174c40ec3034" providerId="ADAL" clId="{DE4B0B1B-6C5F-4C67-ACC1-B931B027C301}" dt="2023-01-29T19:37:43.449" v="124" actId="14100"/>
            <ac:spMkLst>
              <pc:docMk/>
              <pc:sldMasterMk cId="2158464023" sldId="2147483662"/>
              <pc:sldLayoutMk cId="2311785677" sldId="2147483663"/>
              <ac:spMk id="58" creationId="{A7D4AD53-1F38-2E4C-A988-564E27471E20}"/>
            </ac:spMkLst>
          </pc:spChg>
          <pc:spChg chg="mod">
            <ac:chgData name="Brooks, Olivia B" userId="e6cce58d-633d-449c-9f6d-174c40ec3034" providerId="ADAL" clId="{DE4B0B1B-6C5F-4C67-ACC1-B931B027C301}" dt="2023-01-29T19:34:08.937" v="93" actId="14100"/>
            <ac:spMkLst>
              <pc:docMk/>
              <pc:sldMasterMk cId="2158464023" sldId="2147483662"/>
              <pc:sldLayoutMk cId="2311785677" sldId="2147483663"/>
              <ac:spMk id="59" creationId="{A0A67107-8F80-B848-AE5A-57D081ECB132}"/>
            </ac:spMkLst>
          </pc:spChg>
          <pc:spChg chg="mod">
            <ac:chgData name="Brooks, Olivia B" userId="e6cce58d-633d-449c-9f6d-174c40ec3034" providerId="ADAL" clId="{DE4B0B1B-6C5F-4C67-ACC1-B931B027C301}" dt="2023-01-29T19:37:52.593" v="125" actId="14100"/>
            <ac:spMkLst>
              <pc:docMk/>
              <pc:sldMasterMk cId="2158464023" sldId="2147483662"/>
              <pc:sldLayoutMk cId="2311785677" sldId="2147483663"/>
              <ac:spMk id="60" creationId="{8EBA7C54-2BE1-FA48-BCDC-8EC49D30A6C0}"/>
            </ac:spMkLst>
          </pc:spChg>
          <pc:spChg chg="mod">
            <ac:chgData name="Brooks, Olivia B" userId="e6cce58d-633d-449c-9f6d-174c40ec3034" providerId="ADAL" clId="{DE4B0B1B-6C5F-4C67-ACC1-B931B027C301}" dt="2023-01-29T19:39:58.787" v="142" actId="1076"/>
            <ac:spMkLst>
              <pc:docMk/>
              <pc:sldMasterMk cId="2158464023" sldId="2147483662"/>
              <pc:sldLayoutMk cId="2311785677" sldId="2147483663"/>
              <ac:spMk id="61" creationId="{E69D2603-0A42-664A-BE28-A699255354C5}"/>
            </ac:spMkLst>
          </pc:spChg>
          <pc:spChg chg="mod">
            <ac:chgData name="Brooks, Olivia B" userId="e6cce58d-633d-449c-9f6d-174c40ec3034" providerId="ADAL" clId="{DE4B0B1B-6C5F-4C67-ACC1-B931B027C301}" dt="2023-01-29T19:39:48.713" v="140" actId="1076"/>
            <ac:spMkLst>
              <pc:docMk/>
              <pc:sldMasterMk cId="2158464023" sldId="2147483662"/>
              <pc:sldLayoutMk cId="2311785677" sldId="2147483663"/>
              <ac:spMk id="62" creationId="{AEF3399C-A9D8-234A-BF48-82A961D6E43F}"/>
            </ac:spMkLst>
          </pc:spChg>
          <pc:spChg chg="mod">
            <ac:chgData name="Brooks, Olivia B" userId="e6cce58d-633d-449c-9f6d-174c40ec3034" providerId="ADAL" clId="{DE4B0B1B-6C5F-4C67-ACC1-B931B027C301}" dt="2023-01-29T19:39:22.630" v="138" actId="1076"/>
            <ac:spMkLst>
              <pc:docMk/>
              <pc:sldMasterMk cId="2158464023" sldId="2147483662"/>
              <pc:sldLayoutMk cId="2311785677" sldId="2147483663"/>
              <ac:spMk id="63" creationId="{1DA5B509-08BB-B84D-845E-643737F3D776}"/>
            </ac:spMkLst>
          </pc:spChg>
          <pc:picChg chg="mod">
            <ac:chgData name="Brooks, Olivia B" userId="e6cce58d-633d-449c-9f6d-174c40ec3034" providerId="ADAL" clId="{DE4B0B1B-6C5F-4C67-ACC1-B931B027C301}" dt="2023-01-29T19:56:43.390" v="280" actId="14100"/>
            <ac:picMkLst>
              <pc:docMk/>
              <pc:sldMasterMk cId="2158464023" sldId="2147483662"/>
              <pc:sldLayoutMk cId="2311785677" sldId="2147483663"/>
              <ac:picMk id="2" creationId="{05D4F338-2D52-0141-EEBB-FCFBF3B72D3E}"/>
            </ac:picMkLst>
          </pc:picChg>
        </pc:sldLayoutChg>
        <pc:sldLayoutChg chg="modSp mod">
          <pc:chgData name="Brooks, Olivia B" userId="e6cce58d-633d-449c-9f6d-174c40ec3034" providerId="ADAL" clId="{DE4B0B1B-6C5F-4C67-ACC1-B931B027C301}" dt="2023-01-29T19:53:46.418" v="249" actId="1076"/>
          <pc:sldLayoutMkLst>
            <pc:docMk/>
            <pc:sldMasterMk cId="2158464023" sldId="2147483662"/>
            <pc:sldLayoutMk cId="2193669064" sldId="2147483697"/>
          </pc:sldLayoutMkLst>
          <pc:spChg chg="mod">
            <ac:chgData name="Brooks, Olivia B" userId="e6cce58d-633d-449c-9f6d-174c40ec3034" providerId="ADAL" clId="{DE4B0B1B-6C5F-4C67-ACC1-B931B027C301}" dt="2023-01-29T19:53:40.248" v="248" actId="1076"/>
            <ac:spMkLst>
              <pc:docMk/>
              <pc:sldMasterMk cId="2158464023" sldId="2147483662"/>
              <pc:sldLayoutMk cId="2193669064" sldId="2147483697"/>
              <ac:spMk id="12" creationId="{00000000-0000-0000-0000-000000000000}"/>
            </ac:spMkLst>
          </pc:spChg>
          <pc:spChg chg="mod">
            <ac:chgData name="Brooks, Olivia B" userId="e6cce58d-633d-449c-9f6d-174c40ec3034" providerId="ADAL" clId="{DE4B0B1B-6C5F-4C67-ACC1-B931B027C301}" dt="2023-01-29T19:25:43.274" v="22" actId="1076"/>
            <ac:spMkLst>
              <pc:docMk/>
              <pc:sldMasterMk cId="2158464023" sldId="2147483662"/>
              <pc:sldLayoutMk cId="2193669064" sldId="2147483697"/>
              <ac:spMk id="27" creationId="{00000000-0000-0000-0000-000000000000}"/>
            </ac:spMkLst>
          </pc:spChg>
          <pc:spChg chg="mod">
            <ac:chgData name="Brooks, Olivia B" userId="e6cce58d-633d-449c-9f6d-174c40ec3034" providerId="ADAL" clId="{DE4B0B1B-6C5F-4C67-ACC1-B931B027C301}" dt="2023-01-29T19:53:46.418" v="249" actId="1076"/>
            <ac:spMkLst>
              <pc:docMk/>
              <pc:sldMasterMk cId="2158464023" sldId="2147483662"/>
              <pc:sldLayoutMk cId="2193669064" sldId="2147483697"/>
              <ac:spMk id="29" creationId="{6636FC68-5B2A-5548-BA42-9418948AC58A}"/>
            </ac:spMkLst>
          </pc:spChg>
          <pc:spChg chg="mod">
            <ac:chgData name="Brooks, Olivia B" userId="e6cce58d-633d-449c-9f6d-174c40ec3034" providerId="ADAL" clId="{DE4B0B1B-6C5F-4C67-ACC1-B931B027C301}" dt="2023-01-29T19:52:18.454" v="239" actId="1076"/>
            <ac:spMkLst>
              <pc:docMk/>
              <pc:sldMasterMk cId="2158464023" sldId="2147483662"/>
              <pc:sldLayoutMk cId="2193669064" sldId="2147483697"/>
              <ac:spMk id="30" creationId="{79D0B303-5838-1745-B8AA-9316CBE3F944}"/>
            </ac:spMkLst>
          </pc:spChg>
          <pc:spChg chg="mod">
            <ac:chgData name="Brooks, Olivia B" userId="e6cce58d-633d-449c-9f6d-174c40ec3034" providerId="ADAL" clId="{DE4B0B1B-6C5F-4C67-ACC1-B931B027C301}" dt="2023-01-29T19:52:05.614" v="238" actId="1076"/>
            <ac:spMkLst>
              <pc:docMk/>
              <pc:sldMasterMk cId="2158464023" sldId="2147483662"/>
              <pc:sldLayoutMk cId="2193669064" sldId="2147483697"/>
              <ac:spMk id="31" creationId="{87924072-2E05-8347-B5E0-E44C6D7B21CD}"/>
            </ac:spMkLst>
          </pc:spChg>
          <pc:spChg chg="mod">
            <ac:chgData name="Brooks, Olivia B" userId="e6cce58d-633d-449c-9f6d-174c40ec3034" providerId="ADAL" clId="{DE4B0B1B-6C5F-4C67-ACC1-B931B027C301}" dt="2023-01-29T19:51:53.761" v="237" actId="14100"/>
            <ac:spMkLst>
              <pc:docMk/>
              <pc:sldMasterMk cId="2158464023" sldId="2147483662"/>
              <pc:sldLayoutMk cId="2193669064" sldId="2147483697"/>
              <ac:spMk id="32" creationId="{06199A4C-D113-F948-BF8D-410116CA6062}"/>
            </ac:spMkLst>
          </pc:spChg>
          <pc:spChg chg="mod">
            <ac:chgData name="Brooks, Olivia B" userId="e6cce58d-633d-449c-9f6d-174c40ec3034" providerId="ADAL" clId="{DE4B0B1B-6C5F-4C67-ACC1-B931B027C301}" dt="2023-01-29T19:51:32.826" v="233" actId="1076"/>
            <ac:spMkLst>
              <pc:docMk/>
              <pc:sldMasterMk cId="2158464023" sldId="2147483662"/>
              <pc:sldLayoutMk cId="2193669064" sldId="2147483697"/>
              <ac:spMk id="34" creationId="{B32E5CCC-AF78-8A4A-B940-2141CC02E01B}"/>
            </ac:spMkLst>
          </pc:spChg>
          <pc:spChg chg="mod">
            <ac:chgData name="Brooks, Olivia B" userId="e6cce58d-633d-449c-9f6d-174c40ec3034" providerId="ADAL" clId="{DE4B0B1B-6C5F-4C67-ACC1-B931B027C301}" dt="2023-01-29T19:52:32.596" v="240" actId="1076"/>
            <ac:spMkLst>
              <pc:docMk/>
              <pc:sldMasterMk cId="2158464023" sldId="2147483662"/>
              <pc:sldLayoutMk cId="2193669064" sldId="2147483697"/>
              <ac:spMk id="35" creationId="{E0429756-76A3-9E49-9222-C90841EE4C02}"/>
            </ac:spMkLst>
          </pc:spChg>
          <pc:spChg chg="mod">
            <ac:chgData name="Brooks, Olivia B" userId="e6cce58d-633d-449c-9f6d-174c40ec3034" providerId="ADAL" clId="{DE4B0B1B-6C5F-4C67-ACC1-B931B027C301}" dt="2023-01-29T19:52:57.230" v="242" actId="1076"/>
            <ac:spMkLst>
              <pc:docMk/>
              <pc:sldMasterMk cId="2158464023" sldId="2147483662"/>
              <pc:sldLayoutMk cId="2193669064" sldId="2147483697"/>
              <ac:spMk id="36" creationId="{9A3F1B1C-75B9-5141-8D05-46E9DC660445}"/>
            </ac:spMkLst>
          </pc:spChg>
          <pc:spChg chg="mod">
            <ac:chgData name="Brooks, Olivia B" userId="e6cce58d-633d-449c-9f6d-174c40ec3034" providerId="ADAL" clId="{DE4B0B1B-6C5F-4C67-ACC1-B931B027C301}" dt="2023-01-29T19:25:54.293" v="24" actId="14100"/>
            <ac:spMkLst>
              <pc:docMk/>
              <pc:sldMasterMk cId="2158464023" sldId="2147483662"/>
              <pc:sldLayoutMk cId="2193669064" sldId="2147483697"/>
              <ac:spMk id="37" creationId="{ED01C6D6-6872-514D-8FB6-09D88A3E3D1E}"/>
            </ac:spMkLst>
          </pc:spChg>
          <pc:spChg chg="mod">
            <ac:chgData name="Brooks, Olivia B" userId="e6cce58d-633d-449c-9f6d-174c40ec3034" providerId="ADAL" clId="{DE4B0B1B-6C5F-4C67-ACC1-B931B027C301}" dt="2023-01-29T19:51:44.073" v="235" actId="14100"/>
            <ac:spMkLst>
              <pc:docMk/>
              <pc:sldMasterMk cId="2158464023" sldId="2147483662"/>
              <pc:sldLayoutMk cId="2193669064" sldId="2147483697"/>
              <ac:spMk id="38" creationId="{56BD6E47-56C2-574A-B183-A875B2A33840}"/>
            </ac:spMkLst>
          </pc:spChg>
          <pc:spChg chg="mod">
            <ac:chgData name="Brooks, Olivia B" userId="e6cce58d-633d-449c-9f6d-174c40ec3034" providerId="ADAL" clId="{DE4B0B1B-6C5F-4C67-ACC1-B931B027C301}" dt="2023-01-29T19:53:30.850" v="246" actId="1076"/>
            <ac:spMkLst>
              <pc:docMk/>
              <pc:sldMasterMk cId="2158464023" sldId="2147483662"/>
              <pc:sldLayoutMk cId="2193669064" sldId="2147483697"/>
              <ac:spMk id="40" creationId="{4C8008CD-3D12-2F4A-AFEB-04DAD621CFFD}"/>
            </ac:spMkLst>
          </pc:spChg>
          <pc:spChg chg="mod">
            <ac:chgData name="Brooks, Olivia B" userId="e6cce58d-633d-449c-9f6d-174c40ec3034" providerId="ADAL" clId="{DE4B0B1B-6C5F-4C67-ACC1-B931B027C301}" dt="2023-01-29T19:52:41.046" v="241" actId="1076"/>
            <ac:spMkLst>
              <pc:docMk/>
              <pc:sldMasterMk cId="2158464023" sldId="2147483662"/>
              <pc:sldLayoutMk cId="2193669064" sldId="2147483697"/>
              <ac:spMk id="42" creationId="{F4738480-9EB1-1D4C-BD83-40A5C85DD187}"/>
            </ac:spMkLst>
          </pc:spChg>
          <pc:spChg chg="mod">
            <ac:chgData name="Brooks, Olivia B" userId="e6cce58d-633d-449c-9f6d-174c40ec3034" providerId="ADAL" clId="{DE4B0B1B-6C5F-4C67-ACC1-B931B027C301}" dt="2023-01-29T19:51:47.876" v="236" actId="1076"/>
            <ac:spMkLst>
              <pc:docMk/>
              <pc:sldMasterMk cId="2158464023" sldId="2147483662"/>
              <pc:sldLayoutMk cId="2193669064" sldId="2147483697"/>
              <ac:spMk id="44" creationId="{E62BFED3-6EEC-6C4C-9F61-5FE9D6B90C37}"/>
            </ac:spMkLst>
          </pc:spChg>
          <pc:picChg chg="mod">
            <ac:chgData name="Brooks, Olivia B" userId="e6cce58d-633d-449c-9f6d-174c40ec3034" providerId="ADAL" clId="{DE4B0B1B-6C5F-4C67-ACC1-B931B027C301}" dt="2023-01-29T19:25:49.745" v="23" actId="1076"/>
            <ac:picMkLst>
              <pc:docMk/>
              <pc:sldMasterMk cId="2158464023" sldId="2147483662"/>
              <pc:sldLayoutMk cId="2193669064" sldId="2147483697"/>
              <ac:picMk id="2" creationId="{8474B492-EBE9-9059-7A41-8E5664E73973}"/>
            </ac:picMkLst>
          </pc:picChg>
        </pc:sldLayoutChg>
        <pc:sldLayoutChg chg="modSp mod">
          <pc:chgData name="Brooks, Olivia B" userId="e6cce58d-633d-449c-9f6d-174c40ec3034" providerId="ADAL" clId="{DE4B0B1B-6C5F-4C67-ACC1-B931B027C301}" dt="2023-01-29T19:25:29.689" v="20" actId="403"/>
          <pc:sldLayoutMkLst>
            <pc:docMk/>
            <pc:sldMasterMk cId="2158464023" sldId="2147483662"/>
            <pc:sldLayoutMk cId="3863645317" sldId="2147483698"/>
          </pc:sldLayoutMkLst>
          <pc:spChg chg="mod">
            <ac:chgData name="Brooks, Olivia B" userId="e6cce58d-633d-449c-9f6d-174c40ec3034" providerId="ADAL" clId="{DE4B0B1B-6C5F-4C67-ACC1-B931B027C301}" dt="2023-01-29T19:24:57.322" v="9" actId="403"/>
            <ac:spMkLst>
              <pc:docMk/>
              <pc:sldMasterMk cId="2158464023" sldId="2147483662"/>
              <pc:sldLayoutMk cId="3863645317" sldId="2147483698"/>
              <ac:spMk id="12" creationId="{00000000-0000-0000-0000-000000000000}"/>
            </ac:spMkLst>
          </pc:spChg>
          <pc:spChg chg="mod">
            <ac:chgData name="Brooks, Olivia B" userId="e6cce58d-633d-449c-9f6d-174c40ec3034" providerId="ADAL" clId="{DE4B0B1B-6C5F-4C67-ACC1-B931B027C301}" dt="2023-01-29T19:24:50.371" v="8" actId="404"/>
            <ac:spMkLst>
              <pc:docMk/>
              <pc:sldMasterMk cId="2158464023" sldId="2147483662"/>
              <pc:sldLayoutMk cId="3863645317" sldId="2147483698"/>
              <ac:spMk id="27" creationId="{00000000-0000-0000-0000-000000000000}"/>
            </ac:spMkLst>
          </pc:spChg>
          <pc:spChg chg="mod">
            <ac:chgData name="Brooks, Olivia B" userId="e6cce58d-633d-449c-9f6d-174c40ec3034" providerId="ADAL" clId="{DE4B0B1B-6C5F-4C67-ACC1-B931B027C301}" dt="2023-01-29T19:25:02.834" v="11" actId="403"/>
            <ac:spMkLst>
              <pc:docMk/>
              <pc:sldMasterMk cId="2158464023" sldId="2147483662"/>
              <pc:sldLayoutMk cId="3863645317" sldId="2147483698"/>
              <ac:spMk id="30" creationId="{79D0B303-5838-1745-B8AA-9316CBE3F944}"/>
            </ac:spMkLst>
          </pc:spChg>
          <pc:spChg chg="mod">
            <ac:chgData name="Brooks, Olivia B" userId="e6cce58d-633d-449c-9f6d-174c40ec3034" providerId="ADAL" clId="{DE4B0B1B-6C5F-4C67-ACC1-B931B027C301}" dt="2023-01-29T19:25:08.569" v="13" actId="403"/>
            <ac:spMkLst>
              <pc:docMk/>
              <pc:sldMasterMk cId="2158464023" sldId="2147483662"/>
              <pc:sldLayoutMk cId="3863645317" sldId="2147483698"/>
              <ac:spMk id="38" creationId="{56BD6E47-56C2-574A-B183-A875B2A33840}"/>
            </ac:spMkLst>
          </pc:spChg>
          <pc:spChg chg="mod">
            <ac:chgData name="Brooks, Olivia B" userId="e6cce58d-633d-449c-9f6d-174c40ec3034" providerId="ADAL" clId="{DE4B0B1B-6C5F-4C67-ACC1-B931B027C301}" dt="2023-01-29T19:24:59.691" v="10" actId="403"/>
            <ac:spMkLst>
              <pc:docMk/>
              <pc:sldMasterMk cId="2158464023" sldId="2147483662"/>
              <pc:sldLayoutMk cId="3863645317" sldId="2147483698"/>
              <ac:spMk id="40" creationId="{4C8008CD-3D12-2F4A-AFEB-04DAD621CFFD}"/>
            </ac:spMkLst>
          </pc:spChg>
          <pc:spChg chg="mod">
            <ac:chgData name="Brooks, Olivia B" userId="e6cce58d-633d-449c-9f6d-174c40ec3034" providerId="ADAL" clId="{DE4B0B1B-6C5F-4C67-ACC1-B931B027C301}" dt="2023-01-29T19:25:05.531" v="12" actId="403"/>
            <ac:spMkLst>
              <pc:docMk/>
              <pc:sldMasterMk cId="2158464023" sldId="2147483662"/>
              <pc:sldLayoutMk cId="3863645317" sldId="2147483698"/>
              <ac:spMk id="42" creationId="{F4738480-9EB1-1D4C-BD83-40A5C85DD187}"/>
            </ac:spMkLst>
          </pc:spChg>
          <pc:spChg chg="mod">
            <ac:chgData name="Brooks, Olivia B" userId="e6cce58d-633d-449c-9f6d-174c40ec3034" providerId="ADAL" clId="{DE4B0B1B-6C5F-4C67-ACC1-B931B027C301}" dt="2023-01-29T19:25:16.982" v="15" actId="403"/>
            <ac:spMkLst>
              <pc:docMk/>
              <pc:sldMasterMk cId="2158464023" sldId="2147483662"/>
              <pc:sldLayoutMk cId="3863645317" sldId="2147483698"/>
              <ac:spMk id="53" creationId="{E700D06E-9767-734D-9A45-F6122421F7FE}"/>
            </ac:spMkLst>
          </pc:spChg>
          <pc:spChg chg="mod">
            <ac:chgData name="Brooks, Olivia B" userId="e6cce58d-633d-449c-9f6d-174c40ec3034" providerId="ADAL" clId="{DE4B0B1B-6C5F-4C67-ACC1-B931B027C301}" dt="2023-01-29T19:25:21.936" v="17" actId="403"/>
            <ac:spMkLst>
              <pc:docMk/>
              <pc:sldMasterMk cId="2158464023" sldId="2147483662"/>
              <pc:sldLayoutMk cId="3863645317" sldId="2147483698"/>
              <ac:spMk id="54" creationId="{DC8FBB10-8F17-CA4A-A84F-E8DC23826427}"/>
            </ac:spMkLst>
          </pc:spChg>
          <pc:spChg chg="mod">
            <ac:chgData name="Brooks, Olivia B" userId="e6cce58d-633d-449c-9f6d-174c40ec3034" providerId="ADAL" clId="{DE4B0B1B-6C5F-4C67-ACC1-B931B027C301}" dt="2023-01-29T19:25:27.289" v="19" actId="403"/>
            <ac:spMkLst>
              <pc:docMk/>
              <pc:sldMasterMk cId="2158464023" sldId="2147483662"/>
              <pc:sldLayoutMk cId="3863645317" sldId="2147483698"/>
              <ac:spMk id="55" creationId="{BF4A9576-C5CF-0B44-90AA-F376BEE38BC7}"/>
            </ac:spMkLst>
          </pc:spChg>
          <pc:spChg chg="mod">
            <ac:chgData name="Brooks, Olivia B" userId="e6cce58d-633d-449c-9f6d-174c40ec3034" providerId="ADAL" clId="{DE4B0B1B-6C5F-4C67-ACC1-B931B027C301}" dt="2023-01-29T19:25:19.527" v="16" actId="403"/>
            <ac:spMkLst>
              <pc:docMk/>
              <pc:sldMasterMk cId="2158464023" sldId="2147483662"/>
              <pc:sldLayoutMk cId="3863645317" sldId="2147483698"/>
              <ac:spMk id="56" creationId="{E190FFA7-CDF9-4C4A-98DD-00B9C7A9E310}"/>
            </ac:spMkLst>
          </pc:spChg>
          <pc:spChg chg="mod">
            <ac:chgData name="Brooks, Olivia B" userId="e6cce58d-633d-449c-9f6d-174c40ec3034" providerId="ADAL" clId="{DE4B0B1B-6C5F-4C67-ACC1-B931B027C301}" dt="2023-01-29T19:25:24.428" v="18" actId="403"/>
            <ac:spMkLst>
              <pc:docMk/>
              <pc:sldMasterMk cId="2158464023" sldId="2147483662"/>
              <pc:sldLayoutMk cId="3863645317" sldId="2147483698"/>
              <ac:spMk id="57" creationId="{772AC0A0-644A-F240-9F91-0F704C4605C3}"/>
            </ac:spMkLst>
          </pc:spChg>
          <pc:spChg chg="mod">
            <ac:chgData name="Brooks, Olivia B" userId="e6cce58d-633d-449c-9f6d-174c40ec3034" providerId="ADAL" clId="{DE4B0B1B-6C5F-4C67-ACC1-B931B027C301}" dt="2023-01-29T19:25:29.689" v="20" actId="403"/>
            <ac:spMkLst>
              <pc:docMk/>
              <pc:sldMasterMk cId="2158464023" sldId="2147483662"/>
              <pc:sldLayoutMk cId="3863645317" sldId="2147483698"/>
              <ac:spMk id="58" creationId="{44FCE3A8-C84E-4F40-9655-5BE9ACC66A4E}"/>
            </ac:spMkLst>
          </pc:spChg>
          <pc:spChg chg="mod">
            <ac:chgData name="Brooks, Olivia B" userId="e6cce58d-633d-449c-9f6d-174c40ec3034" providerId="ADAL" clId="{DE4B0B1B-6C5F-4C67-ACC1-B931B027C301}" dt="2023-01-29T19:25:12.390" v="14" actId="403"/>
            <ac:spMkLst>
              <pc:docMk/>
              <pc:sldMasterMk cId="2158464023" sldId="2147483662"/>
              <pc:sldLayoutMk cId="3863645317" sldId="2147483698"/>
              <ac:spMk id="59" creationId="{46148209-816C-484D-A553-A7D95B9F0AC5}"/>
            </ac:spMkLst>
          </pc:spChg>
          <pc:picChg chg="mod">
            <ac:chgData name="Brooks, Olivia B" userId="e6cce58d-633d-449c-9f6d-174c40ec3034" providerId="ADAL" clId="{DE4B0B1B-6C5F-4C67-ACC1-B931B027C301}" dt="2023-01-29T19:23:27.357" v="4" actId="1076"/>
            <ac:picMkLst>
              <pc:docMk/>
              <pc:sldMasterMk cId="2158464023" sldId="2147483662"/>
              <pc:sldLayoutMk cId="3863645317" sldId="2147483698"/>
              <ac:picMk id="5" creationId="{7A5C23C1-7973-6537-5BF8-1FB0C542B5CE}"/>
            </ac:picMkLst>
          </pc:picChg>
        </pc:sldLayoutChg>
        <pc:sldLayoutChg chg="modSp mod">
          <pc:chgData name="Brooks, Olivia B" userId="e6cce58d-633d-449c-9f6d-174c40ec3034" providerId="ADAL" clId="{DE4B0B1B-6C5F-4C67-ACC1-B931B027C301}" dt="2023-01-29T19:46:19.450" v="192" actId="14100"/>
          <pc:sldLayoutMkLst>
            <pc:docMk/>
            <pc:sldMasterMk cId="2158464023" sldId="2147483662"/>
            <pc:sldLayoutMk cId="2465265566" sldId="2147483699"/>
          </pc:sldLayoutMkLst>
          <pc:spChg chg="mod">
            <ac:chgData name="Brooks, Olivia B" userId="e6cce58d-633d-449c-9f6d-174c40ec3034" providerId="ADAL" clId="{DE4B0B1B-6C5F-4C67-ACC1-B931B027C301}" dt="2023-01-29T19:40:23.190" v="144" actId="14100"/>
            <ac:spMkLst>
              <pc:docMk/>
              <pc:sldMasterMk cId="2158464023" sldId="2147483662"/>
              <pc:sldLayoutMk cId="2465265566" sldId="2147483699"/>
              <ac:spMk id="12" creationId="{00000000-0000-0000-0000-000000000000}"/>
            </ac:spMkLst>
          </pc:spChg>
          <pc:spChg chg="mod">
            <ac:chgData name="Brooks, Olivia B" userId="e6cce58d-633d-449c-9f6d-174c40ec3034" providerId="ADAL" clId="{DE4B0B1B-6C5F-4C67-ACC1-B931B027C301}" dt="2023-01-29T19:26:59.609" v="40" actId="14100"/>
            <ac:spMkLst>
              <pc:docMk/>
              <pc:sldMasterMk cId="2158464023" sldId="2147483662"/>
              <pc:sldLayoutMk cId="2465265566" sldId="2147483699"/>
              <ac:spMk id="24" creationId="{8107C975-7034-7242-9D5A-877F026E0D5C}"/>
            </ac:spMkLst>
          </pc:spChg>
          <pc:spChg chg="mod">
            <ac:chgData name="Brooks, Olivia B" userId="e6cce58d-633d-449c-9f6d-174c40ec3034" providerId="ADAL" clId="{DE4B0B1B-6C5F-4C67-ACC1-B931B027C301}" dt="2023-01-29T19:28:32.525" v="59" actId="14100"/>
            <ac:spMkLst>
              <pc:docMk/>
              <pc:sldMasterMk cId="2158464023" sldId="2147483662"/>
              <pc:sldLayoutMk cId="2465265566" sldId="2147483699"/>
              <ac:spMk id="27" creationId="{00000000-0000-0000-0000-000000000000}"/>
            </ac:spMkLst>
          </pc:spChg>
          <pc:spChg chg="mod">
            <ac:chgData name="Brooks, Olivia B" userId="e6cce58d-633d-449c-9f6d-174c40ec3034" providerId="ADAL" clId="{DE4B0B1B-6C5F-4C67-ACC1-B931B027C301}" dt="2023-01-29T19:42:04.181" v="162" actId="1076"/>
            <ac:spMkLst>
              <pc:docMk/>
              <pc:sldMasterMk cId="2158464023" sldId="2147483662"/>
              <pc:sldLayoutMk cId="2465265566" sldId="2147483699"/>
              <ac:spMk id="30" creationId="{79D0B303-5838-1745-B8AA-9316CBE3F944}"/>
            </ac:spMkLst>
          </pc:spChg>
          <pc:spChg chg="mod">
            <ac:chgData name="Brooks, Olivia B" userId="e6cce58d-633d-449c-9f6d-174c40ec3034" providerId="ADAL" clId="{DE4B0B1B-6C5F-4C67-ACC1-B931B027C301}" dt="2023-01-29T19:41:43.073" v="160" actId="1076"/>
            <ac:spMkLst>
              <pc:docMk/>
              <pc:sldMasterMk cId="2158464023" sldId="2147483662"/>
              <pc:sldLayoutMk cId="2465265566" sldId="2147483699"/>
              <ac:spMk id="32" creationId="{1576EF6B-386E-1E43-B4C9-AA45B16324A1}"/>
            </ac:spMkLst>
          </pc:spChg>
          <pc:spChg chg="mod">
            <ac:chgData name="Brooks, Olivia B" userId="e6cce58d-633d-449c-9f6d-174c40ec3034" providerId="ADAL" clId="{DE4B0B1B-6C5F-4C67-ACC1-B931B027C301}" dt="2023-01-29T19:41:59.766" v="161" actId="1076"/>
            <ac:spMkLst>
              <pc:docMk/>
              <pc:sldMasterMk cId="2158464023" sldId="2147483662"/>
              <pc:sldLayoutMk cId="2465265566" sldId="2147483699"/>
              <ac:spMk id="33" creationId="{EDFA8FC8-E9EF-8C45-BBB2-B9324D051CB5}"/>
            </ac:spMkLst>
          </pc:spChg>
          <pc:spChg chg="mod">
            <ac:chgData name="Brooks, Olivia B" userId="e6cce58d-633d-449c-9f6d-174c40ec3034" providerId="ADAL" clId="{DE4B0B1B-6C5F-4C67-ACC1-B931B027C301}" dt="2023-01-29T19:42:11.732" v="163" actId="14100"/>
            <ac:spMkLst>
              <pc:docMk/>
              <pc:sldMasterMk cId="2158464023" sldId="2147483662"/>
              <pc:sldLayoutMk cId="2465265566" sldId="2147483699"/>
              <ac:spMk id="34" creationId="{70C2B610-715A-784A-ACA5-5C94DFC58BB1}"/>
            </ac:spMkLst>
          </pc:spChg>
          <pc:spChg chg="mod">
            <ac:chgData name="Brooks, Olivia B" userId="e6cce58d-633d-449c-9f6d-174c40ec3034" providerId="ADAL" clId="{DE4B0B1B-6C5F-4C67-ACC1-B931B027C301}" dt="2023-01-29T19:44:46.081" v="182" actId="14100"/>
            <ac:spMkLst>
              <pc:docMk/>
              <pc:sldMasterMk cId="2158464023" sldId="2147483662"/>
              <pc:sldLayoutMk cId="2465265566" sldId="2147483699"/>
              <ac:spMk id="35" creationId="{F8A97851-289D-1F43-BEE7-BE5E2C3FE07D}"/>
            </ac:spMkLst>
          </pc:spChg>
          <pc:spChg chg="mod">
            <ac:chgData name="Brooks, Olivia B" userId="e6cce58d-633d-449c-9f6d-174c40ec3034" providerId="ADAL" clId="{DE4B0B1B-6C5F-4C67-ACC1-B931B027C301}" dt="2023-01-29T19:45:27.481" v="188" actId="14100"/>
            <ac:spMkLst>
              <pc:docMk/>
              <pc:sldMasterMk cId="2158464023" sldId="2147483662"/>
              <pc:sldLayoutMk cId="2465265566" sldId="2147483699"/>
              <ac:spMk id="36" creationId="{4F0EA3A9-CA10-A24D-961D-4A0073389949}"/>
            </ac:spMkLst>
          </pc:spChg>
          <pc:spChg chg="mod">
            <ac:chgData name="Brooks, Olivia B" userId="e6cce58d-633d-449c-9f6d-174c40ec3034" providerId="ADAL" clId="{DE4B0B1B-6C5F-4C67-ACC1-B931B027C301}" dt="2023-01-29T19:41:18.245" v="155" actId="1076"/>
            <ac:spMkLst>
              <pc:docMk/>
              <pc:sldMasterMk cId="2158464023" sldId="2147483662"/>
              <pc:sldLayoutMk cId="2465265566" sldId="2147483699"/>
              <ac:spMk id="38" creationId="{56BD6E47-56C2-574A-B183-A875B2A33840}"/>
            </ac:spMkLst>
          </pc:spChg>
          <pc:spChg chg="mod">
            <ac:chgData name="Brooks, Olivia B" userId="e6cce58d-633d-449c-9f6d-174c40ec3034" providerId="ADAL" clId="{DE4B0B1B-6C5F-4C67-ACC1-B931B027C301}" dt="2023-01-29T19:44:20.541" v="180" actId="1076"/>
            <ac:spMkLst>
              <pc:docMk/>
              <pc:sldMasterMk cId="2158464023" sldId="2147483662"/>
              <pc:sldLayoutMk cId="2465265566" sldId="2147483699"/>
              <ac:spMk id="40" creationId="{4C8008CD-3D12-2F4A-AFEB-04DAD621CFFD}"/>
            </ac:spMkLst>
          </pc:spChg>
          <pc:spChg chg="mod">
            <ac:chgData name="Brooks, Olivia B" userId="e6cce58d-633d-449c-9f6d-174c40ec3034" providerId="ADAL" clId="{DE4B0B1B-6C5F-4C67-ACC1-B931B027C301}" dt="2023-01-29T19:45:20.439" v="187" actId="1076"/>
            <ac:spMkLst>
              <pc:docMk/>
              <pc:sldMasterMk cId="2158464023" sldId="2147483662"/>
              <pc:sldLayoutMk cId="2465265566" sldId="2147483699"/>
              <ac:spMk id="42" creationId="{F4738480-9EB1-1D4C-BD83-40A5C85DD187}"/>
            </ac:spMkLst>
          </pc:spChg>
          <pc:spChg chg="mod">
            <ac:chgData name="Brooks, Olivia B" userId="e6cce58d-633d-449c-9f6d-174c40ec3034" providerId="ADAL" clId="{DE4B0B1B-6C5F-4C67-ACC1-B931B027C301}" dt="2023-01-29T19:45:57.130" v="189" actId="1076"/>
            <ac:spMkLst>
              <pc:docMk/>
              <pc:sldMasterMk cId="2158464023" sldId="2147483662"/>
              <pc:sldLayoutMk cId="2465265566" sldId="2147483699"/>
              <ac:spMk id="44" creationId="{E62BFED3-6EEC-6C4C-9F61-5FE9D6B90C37}"/>
            </ac:spMkLst>
          </pc:spChg>
          <pc:spChg chg="mod">
            <ac:chgData name="Brooks, Olivia B" userId="e6cce58d-633d-449c-9f6d-174c40ec3034" providerId="ADAL" clId="{DE4B0B1B-6C5F-4C67-ACC1-B931B027C301}" dt="2023-01-29T19:46:19.450" v="192" actId="14100"/>
            <ac:spMkLst>
              <pc:docMk/>
              <pc:sldMasterMk cId="2158464023" sldId="2147483662"/>
              <pc:sldLayoutMk cId="2465265566" sldId="2147483699"/>
              <ac:spMk id="47" creationId="{D83DAB3F-502C-D94A-84AE-C46B31832235}"/>
            </ac:spMkLst>
          </pc:spChg>
          <pc:picChg chg="mod">
            <ac:chgData name="Brooks, Olivia B" userId="e6cce58d-633d-449c-9f6d-174c40ec3034" providerId="ADAL" clId="{DE4B0B1B-6C5F-4C67-ACC1-B931B027C301}" dt="2023-01-29T19:28:35.994" v="60" actId="14100"/>
            <ac:picMkLst>
              <pc:docMk/>
              <pc:sldMasterMk cId="2158464023" sldId="2147483662"/>
              <pc:sldLayoutMk cId="2465265566" sldId="2147483699"/>
              <ac:picMk id="2" creationId="{052B7E0B-EEF8-FBCC-E8E8-E884A66A3815}"/>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4BC59D-3FEA-F94F-B935-6664E392C7F9}" type="slidenum">
              <a:rPr lang="en-US" smtClean="0"/>
              <a:t>‹#›</a:t>
            </a:fld>
            <a:endParaRPr lang="en-US"/>
          </a:p>
        </p:txBody>
      </p:sp>
      <p:sp>
        <p:nvSpPr>
          <p:cNvPr id="6" name="Date Placeholder 5">
            <a:extLst>
              <a:ext uri="{FF2B5EF4-FFF2-40B4-BE49-F238E27FC236}">
                <a16:creationId xmlns:a16="http://schemas.microsoft.com/office/drawing/2014/main" id="{9E3270FF-5197-914B-5E22-93217A9022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638972-CE33-4746-B1E3-31DD072CB289}" type="datetimeFigureOut">
              <a:rPr lang="en-US" smtClean="0"/>
              <a:t>1/29/2023</a:t>
            </a:fld>
            <a:endParaRPr lang="en-US"/>
          </a:p>
        </p:txBody>
      </p:sp>
    </p:spTree>
    <p:extLst>
      <p:ext uri="{BB962C8B-B14F-4D97-AF65-F5344CB8AC3E}">
        <p14:creationId xmlns:p14="http://schemas.microsoft.com/office/powerpoint/2010/main" val="1490395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D7FAE-7A87-CC41-8846-75A8236D12B2}" type="datetimeFigureOut">
              <a:rPr lang="en-US" smtClean="0"/>
              <a:t>1/29/2023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9073F3-6DC6-EE4B-AFB9-2DA6685BDA95}" type="slidenum">
              <a:rPr lang="en-US" smtClean="0"/>
              <a:t>‹#›</a:t>
            </a:fld>
            <a:endParaRPr lang="en-US"/>
          </a:p>
        </p:txBody>
      </p:sp>
    </p:spTree>
    <p:extLst>
      <p:ext uri="{BB962C8B-B14F-4D97-AF65-F5344CB8AC3E}">
        <p14:creationId xmlns:p14="http://schemas.microsoft.com/office/powerpoint/2010/main" val="1052464071"/>
      </p:ext>
    </p:extLst>
  </p:cSld>
  <p:clrMap bg1="lt1" tx1="dk1" bg2="lt2" tx2="dk2" accent1="accent1" accent2="accent2" accent3="accent3" accent4="accent4" accent5="accent5" accent6="accent6" hlink="hlink" folHlink="folHlink"/>
  <p:notesStyle>
    <a:lvl1pPr marL="0" algn="l" defTabSz="870463" rtl="0" eaLnBrk="1" latinLnBrk="0" hangingPunct="1">
      <a:defRPr sz="1143" kern="1200">
        <a:solidFill>
          <a:schemeClr val="tx1"/>
        </a:solidFill>
        <a:latin typeface="+mn-lt"/>
        <a:ea typeface="+mn-ea"/>
        <a:cs typeface="+mn-cs"/>
      </a:defRPr>
    </a:lvl1pPr>
    <a:lvl2pPr marL="435232" algn="l" defTabSz="870463" rtl="0" eaLnBrk="1" latinLnBrk="0" hangingPunct="1">
      <a:defRPr sz="1143" kern="1200">
        <a:solidFill>
          <a:schemeClr val="tx1"/>
        </a:solidFill>
        <a:latin typeface="+mn-lt"/>
        <a:ea typeface="+mn-ea"/>
        <a:cs typeface="+mn-cs"/>
      </a:defRPr>
    </a:lvl2pPr>
    <a:lvl3pPr marL="870463" algn="l" defTabSz="870463" rtl="0" eaLnBrk="1" latinLnBrk="0" hangingPunct="1">
      <a:defRPr sz="1143" kern="1200">
        <a:solidFill>
          <a:schemeClr val="tx1"/>
        </a:solidFill>
        <a:latin typeface="+mn-lt"/>
        <a:ea typeface="+mn-ea"/>
        <a:cs typeface="+mn-cs"/>
      </a:defRPr>
    </a:lvl3pPr>
    <a:lvl4pPr marL="1305696" algn="l" defTabSz="870463" rtl="0" eaLnBrk="1" latinLnBrk="0" hangingPunct="1">
      <a:defRPr sz="1143" kern="1200">
        <a:solidFill>
          <a:schemeClr val="tx1"/>
        </a:solidFill>
        <a:latin typeface="+mn-lt"/>
        <a:ea typeface="+mn-ea"/>
        <a:cs typeface="+mn-cs"/>
      </a:defRPr>
    </a:lvl4pPr>
    <a:lvl5pPr marL="1740928" algn="l" defTabSz="870463" rtl="0" eaLnBrk="1" latinLnBrk="0" hangingPunct="1">
      <a:defRPr sz="1143" kern="1200">
        <a:solidFill>
          <a:schemeClr val="tx1"/>
        </a:solidFill>
        <a:latin typeface="+mn-lt"/>
        <a:ea typeface="+mn-ea"/>
        <a:cs typeface="+mn-cs"/>
      </a:defRPr>
    </a:lvl5pPr>
    <a:lvl6pPr marL="2176159" algn="l" defTabSz="870463" rtl="0" eaLnBrk="1" latinLnBrk="0" hangingPunct="1">
      <a:defRPr sz="1143" kern="1200">
        <a:solidFill>
          <a:schemeClr val="tx1"/>
        </a:solidFill>
        <a:latin typeface="+mn-lt"/>
        <a:ea typeface="+mn-ea"/>
        <a:cs typeface="+mn-cs"/>
      </a:defRPr>
    </a:lvl6pPr>
    <a:lvl7pPr marL="2611390" algn="l" defTabSz="870463" rtl="0" eaLnBrk="1" latinLnBrk="0" hangingPunct="1">
      <a:defRPr sz="1143" kern="1200">
        <a:solidFill>
          <a:schemeClr val="tx1"/>
        </a:solidFill>
        <a:latin typeface="+mn-lt"/>
        <a:ea typeface="+mn-ea"/>
        <a:cs typeface="+mn-cs"/>
      </a:defRPr>
    </a:lvl7pPr>
    <a:lvl8pPr marL="3046622" algn="l" defTabSz="870463" rtl="0" eaLnBrk="1" latinLnBrk="0" hangingPunct="1">
      <a:defRPr sz="1143" kern="1200">
        <a:solidFill>
          <a:schemeClr val="tx1"/>
        </a:solidFill>
        <a:latin typeface="+mn-lt"/>
        <a:ea typeface="+mn-ea"/>
        <a:cs typeface="+mn-cs"/>
      </a:defRPr>
    </a:lvl8pPr>
    <a:lvl9pPr marL="3481854" algn="l" defTabSz="870463" rtl="0" eaLnBrk="1" latinLnBrk="0" hangingPunct="1">
      <a:defRPr sz="114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brand.wsu.edu/" TargetMode="Externa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Column with color center">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2C789A0-7F86-654F-8788-25AA03AC98C0}"/>
              </a:ext>
            </a:extLst>
          </p:cNvPr>
          <p:cNvSpPr/>
          <p:nvPr userDrawn="1"/>
        </p:nvSpPr>
        <p:spPr>
          <a:xfrm>
            <a:off x="13395960" y="-40528"/>
            <a:ext cx="17419320" cy="32958928"/>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dirty="0">
              <a:latin typeface="Corbel" panose="020B0503020204020204" pitchFamily="34" charset="0"/>
            </a:endParaRPr>
          </a:p>
        </p:txBody>
      </p:sp>
      <p:sp>
        <p:nvSpPr>
          <p:cNvPr id="12" name="Text Placeholder 5"/>
          <p:cNvSpPr>
            <a:spLocks noGrp="1"/>
          </p:cNvSpPr>
          <p:nvPr>
            <p:ph type="body" sz="quarter" idx="11" hasCustomPrompt="1"/>
          </p:nvPr>
        </p:nvSpPr>
        <p:spPr>
          <a:xfrm>
            <a:off x="952499" y="5779454"/>
            <a:ext cx="11483339"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7" name="Text Placeholder 76"/>
          <p:cNvSpPr>
            <a:spLocks noGrp="1"/>
          </p:cNvSpPr>
          <p:nvPr>
            <p:ph type="body" sz="quarter" idx="153" hasCustomPrompt="1"/>
          </p:nvPr>
        </p:nvSpPr>
        <p:spPr>
          <a:xfrm>
            <a:off x="952500" y="1039156"/>
            <a:ext cx="11483339" cy="3441404"/>
          </a:xfrm>
          <a:prstGeom prst="rect">
            <a:avLst/>
          </a:prstGeom>
        </p:spPr>
        <p:txBody>
          <a:bodyPr wrap="square" lIns="0" rIns="0" anchor="t" anchorCtr="0">
            <a:noAutofit/>
          </a:bodyPr>
          <a:lstStyle>
            <a:lvl1pPr marL="0" indent="0" algn="l">
              <a:lnSpc>
                <a:spcPct val="100000"/>
              </a:lnSpc>
              <a:spcBef>
                <a:spcPts val="0"/>
              </a:spcBef>
              <a:buFontTx/>
              <a:buNone/>
              <a:defRPr sz="4800" b="1" i="0">
                <a:solidFill>
                  <a:srgbClr val="932230"/>
                </a:solidFill>
                <a:latin typeface="Corbel" panose="020B0503020204020204" pitchFamily="34" charset="0"/>
                <a:ea typeface="Palatino" pitchFamily="2" charset="77"/>
                <a:cs typeface="Corbel" panose="020B0503020204020204" pitchFamily="34" charset="0"/>
              </a:defRPr>
            </a:lvl1pPr>
            <a:lvl2pPr>
              <a:buFontTx/>
              <a:buNone/>
              <a:defRPr sz="5394"/>
            </a:lvl2pPr>
            <a:lvl3pPr>
              <a:buFontTx/>
              <a:buNone/>
              <a:defRPr sz="5394"/>
            </a:lvl3pPr>
            <a:lvl4pPr>
              <a:buFontTx/>
              <a:buNone/>
              <a:defRPr sz="5394"/>
            </a:lvl4pPr>
            <a:lvl5pPr>
              <a:buFontTx/>
              <a:buNone/>
              <a:defRPr sz="5394"/>
            </a:lvl5pPr>
          </a:lstStyle>
          <a:p>
            <a:pPr lvl="0"/>
            <a:r>
              <a:rPr lang="en-US" dirty="0"/>
              <a:t>Title</a:t>
            </a:r>
          </a:p>
        </p:txBody>
      </p:sp>
      <p:sp>
        <p:nvSpPr>
          <p:cNvPr id="30" name="Text Placeholder 5">
            <a:extLst>
              <a:ext uri="{FF2B5EF4-FFF2-40B4-BE49-F238E27FC236}">
                <a16:creationId xmlns:a16="http://schemas.microsoft.com/office/drawing/2014/main" id="{79D0B303-5838-1745-B8AA-9316CBE3F944}"/>
              </a:ext>
            </a:extLst>
          </p:cNvPr>
          <p:cNvSpPr>
            <a:spLocks noGrp="1"/>
          </p:cNvSpPr>
          <p:nvPr>
            <p:ph type="body" sz="quarter" idx="160" hasCustomPrompt="1"/>
          </p:nvPr>
        </p:nvSpPr>
        <p:spPr>
          <a:xfrm>
            <a:off x="952500" y="14918271"/>
            <a:ext cx="1148333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38" name="Text Placeholder 5">
            <a:extLst>
              <a:ext uri="{FF2B5EF4-FFF2-40B4-BE49-F238E27FC236}">
                <a16:creationId xmlns:a16="http://schemas.microsoft.com/office/drawing/2014/main" id="{56BD6E47-56C2-574A-B183-A875B2A33840}"/>
              </a:ext>
            </a:extLst>
          </p:cNvPr>
          <p:cNvSpPr>
            <a:spLocks noGrp="1"/>
          </p:cNvSpPr>
          <p:nvPr>
            <p:ph type="body" sz="quarter" idx="162" hasCustomPrompt="1"/>
          </p:nvPr>
        </p:nvSpPr>
        <p:spPr>
          <a:xfrm>
            <a:off x="952498" y="24191044"/>
            <a:ext cx="11483335" cy="627856"/>
          </a:xfrm>
          <a:prstGeom prst="rect">
            <a:avLst/>
          </a:prstGeom>
          <a:noFill/>
        </p:spPr>
        <p:txBody>
          <a:bodyPr wrap="square" lIns="91436" tIns="91436" rIns="91436" bIns="91436" anchor="ctr" anchorCtr="0">
            <a:spAutoFit/>
          </a:bodyPr>
          <a:lstStyle>
            <a:lvl1pPr marL="0" indent="0" algn="l">
              <a:buNone/>
              <a:defRPr sz="3200" b="1"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0" name="Text Placeholder 5">
            <a:extLst>
              <a:ext uri="{FF2B5EF4-FFF2-40B4-BE49-F238E27FC236}">
                <a16:creationId xmlns:a16="http://schemas.microsoft.com/office/drawing/2014/main" id="{4C8008CD-3D12-2F4A-AFEB-04DAD621CFFD}"/>
              </a:ext>
            </a:extLst>
          </p:cNvPr>
          <p:cNvSpPr>
            <a:spLocks noGrp="1"/>
          </p:cNvSpPr>
          <p:nvPr>
            <p:ph type="body" sz="quarter" idx="164" hasCustomPrompt="1"/>
          </p:nvPr>
        </p:nvSpPr>
        <p:spPr>
          <a:xfrm>
            <a:off x="31775401" y="5779454"/>
            <a:ext cx="1116329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2" name="Text Placeholder 5">
            <a:extLst>
              <a:ext uri="{FF2B5EF4-FFF2-40B4-BE49-F238E27FC236}">
                <a16:creationId xmlns:a16="http://schemas.microsoft.com/office/drawing/2014/main" id="{F4738480-9EB1-1D4C-BD83-40A5C85DD187}"/>
              </a:ext>
            </a:extLst>
          </p:cNvPr>
          <p:cNvSpPr>
            <a:spLocks noGrp="1"/>
          </p:cNvSpPr>
          <p:nvPr>
            <p:ph type="body" sz="quarter" idx="166" hasCustomPrompt="1"/>
          </p:nvPr>
        </p:nvSpPr>
        <p:spPr>
          <a:xfrm>
            <a:off x="31826990" y="14998800"/>
            <a:ext cx="11163299"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4" name="Text Placeholder 5">
            <a:extLst>
              <a:ext uri="{FF2B5EF4-FFF2-40B4-BE49-F238E27FC236}">
                <a16:creationId xmlns:a16="http://schemas.microsoft.com/office/drawing/2014/main" id="{E62BFED3-6EEC-6C4C-9F61-5FE9D6B90C37}"/>
              </a:ext>
            </a:extLst>
          </p:cNvPr>
          <p:cNvSpPr>
            <a:spLocks noGrp="1"/>
          </p:cNvSpPr>
          <p:nvPr>
            <p:ph type="body" sz="quarter" idx="168" hasCustomPrompt="1"/>
          </p:nvPr>
        </p:nvSpPr>
        <p:spPr>
          <a:xfrm>
            <a:off x="31749043" y="24191044"/>
            <a:ext cx="1124124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58" name="Content Placeholder 10">
            <a:extLst>
              <a:ext uri="{FF2B5EF4-FFF2-40B4-BE49-F238E27FC236}">
                <a16:creationId xmlns:a16="http://schemas.microsoft.com/office/drawing/2014/main" id="{A7D4AD53-1F38-2E4C-A988-564E27471E20}"/>
              </a:ext>
            </a:extLst>
          </p:cNvPr>
          <p:cNvSpPr>
            <a:spLocks noGrp="1"/>
          </p:cNvSpPr>
          <p:nvPr>
            <p:ph sz="quarter" idx="178"/>
          </p:nvPr>
        </p:nvSpPr>
        <p:spPr>
          <a:xfrm>
            <a:off x="924770" y="6758676"/>
            <a:ext cx="11511068" cy="6879177"/>
          </a:xfrm>
          <a:prstGeom prst="rect">
            <a:avLst/>
          </a:prstGeom>
        </p:spPr>
        <p:txBody>
          <a:bodyPr/>
          <a:lstStyle>
            <a:lvl1pPr marL="0" indent="0">
              <a:buNone/>
              <a:defRPr sz="2400" b="0" i="0">
                <a:latin typeface="Corbel" panose="020B0503020204020204" pitchFamily="34" charset="0"/>
              </a:defRPr>
            </a:lvl1pPr>
          </a:lstStyle>
          <a:p>
            <a:pPr lvl="0"/>
            <a:r>
              <a:rPr lang="en-US"/>
              <a:t>Click to edit Master text styles</a:t>
            </a:r>
          </a:p>
        </p:txBody>
      </p:sp>
      <p:sp>
        <p:nvSpPr>
          <p:cNvPr id="59" name="Content Placeholder 10">
            <a:extLst>
              <a:ext uri="{FF2B5EF4-FFF2-40B4-BE49-F238E27FC236}">
                <a16:creationId xmlns:a16="http://schemas.microsoft.com/office/drawing/2014/main" id="{A0A67107-8F80-B848-AE5A-57D081ECB132}"/>
              </a:ext>
            </a:extLst>
          </p:cNvPr>
          <p:cNvSpPr>
            <a:spLocks noGrp="1"/>
          </p:cNvSpPr>
          <p:nvPr>
            <p:ph sz="quarter" idx="179"/>
          </p:nvPr>
        </p:nvSpPr>
        <p:spPr>
          <a:xfrm>
            <a:off x="952501" y="16040305"/>
            <a:ext cx="11483336" cy="6879177"/>
          </a:xfrm>
          <a:prstGeom prst="rect">
            <a:avLst/>
          </a:prstGeom>
        </p:spPr>
        <p:txBody>
          <a:bodyPr/>
          <a:lstStyle>
            <a:lvl1pPr marL="0" indent="0">
              <a:buNone/>
              <a:defRPr sz="2400" b="0" i="0">
                <a:latin typeface="Corbel" panose="020B0503020204020204" pitchFamily="34" charset="0"/>
              </a:defRPr>
            </a:lvl1pPr>
          </a:lstStyle>
          <a:p>
            <a:pPr lvl="0"/>
            <a:r>
              <a:rPr lang="en-US"/>
              <a:t>Click to edit Master text styles</a:t>
            </a:r>
          </a:p>
        </p:txBody>
      </p:sp>
      <p:sp>
        <p:nvSpPr>
          <p:cNvPr id="60" name="Content Placeholder 10">
            <a:extLst>
              <a:ext uri="{FF2B5EF4-FFF2-40B4-BE49-F238E27FC236}">
                <a16:creationId xmlns:a16="http://schemas.microsoft.com/office/drawing/2014/main" id="{8EBA7C54-2BE1-FA48-BCDC-8EC49D30A6C0}"/>
              </a:ext>
            </a:extLst>
          </p:cNvPr>
          <p:cNvSpPr>
            <a:spLocks noGrp="1"/>
          </p:cNvSpPr>
          <p:nvPr>
            <p:ph sz="quarter" idx="180"/>
          </p:nvPr>
        </p:nvSpPr>
        <p:spPr>
          <a:xfrm>
            <a:off x="924769" y="25212584"/>
            <a:ext cx="11511063" cy="6879177"/>
          </a:xfrm>
          <a:prstGeom prst="rect">
            <a:avLst/>
          </a:prstGeom>
        </p:spPr>
        <p:txBody>
          <a:bodyPr/>
          <a:lstStyle>
            <a:lvl1pPr marL="0" indent="0">
              <a:buNone/>
              <a:defRPr sz="2400" b="0" i="0">
                <a:latin typeface="Corbel" panose="020B0503020204020204" pitchFamily="34" charset="0"/>
              </a:defRPr>
            </a:lvl1pPr>
          </a:lstStyle>
          <a:p>
            <a:pPr lvl="0"/>
            <a:r>
              <a:rPr lang="en-US"/>
              <a:t>Click to edit Master text styles</a:t>
            </a:r>
          </a:p>
        </p:txBody>
      </p:sp>
      <p:sp>
        <p:nvSpPr>
          <p:cNvPr id="61" name="Content Placeholder 10">
            <a:extLst>
              <a:ext uri="{FF2B5EF4-FFF2-40B4-BE49-F238E27FC236}">
                <a16:creationId xmlns:a16="http://schemas.microsoft.com/office/drawing/2014/main" id="{E69D2603-0A42-664A-BE28-A699255354C5}"/>
              </a:ext>
            </a:extLst>
          </p:cNvPr>
          <p:cNvSpPr>
            <a:spLocks noGrp="1"/>
          </p:cNvSpPr>
          <p:nvPr>
            <p:ph sz="quarter" idx="181"/>
          </p:nvPr>
        </p:nvSpPr>
        <p:spPr>
          <a:xfrm>
            <a:off x="31826990" y="6758675"/>
            <a:ext cx="11163299" cy="6879178"/>
          </a:xfrm>
          <a:prstGeom prst="rect">
            <a:avLst/>
          </a:prstGeom>
        </p:spPr>
        <p:txBody>
          <a:bodyPr/>
          <a:lstStyle>
            <a:lvl1pPr marL="0" indent="0">
              <a:buNone/>
              <a:defRPr sz="2400" b="0" i="0">
                <a:latin typeface="Corbel" panose="020B0503020204020204" pitchFamily="34" charset="0"/>
              </a:defRPr>
            </a:lvl1pPr>
          </a:lstStyle>
          <a:p>
            <a:pPr lvl="0"/>
            <a:r>
              <a:rPr lang="en-US"/>
              <a:t>Click to edit Master text styles</a:t>
            </a:r>
          </a:p>
        </p:txBody>
      </p:sp>
      <p:sp>
        <p:nvSpPr>
          <p:cNvPr id="62" name="Content Placeholder 10">
            <a:extLst>
              <a:ext uri="{FF2B5EF4-FFF2-40B4-BE49-F238E27FC236}">
                <a16:creationId xmlns:a16="http://schemas.microsoft.com/office/drawing/2014/main" id="{AEF3399C-A9D8-234A-BF48-82A961D6E43F}"/>
              </a:ext>
            </a:extLst>
          </p:cNvPr>
          <p:cNvSpPr>
            <a:spLocks noGrp="1"/>
          </p:cNvSpPr>
          <p:nvPr>
            <p:ph sz="quarter" idx="182"/>
          </p:nvPr>
        </p:nvSpPr>
        <p:spPr>
          <a:xfrm>
            <a:off x="31775401" y="16160839"/>
            <a:ext cx="11163298" cy="6758643"/>
          </a:xfrm>
          <a:prstGeom prst="rect">
            <a:avLst/>
          </a:prstGeom>
        </p:spPr>
        <p:txBody>
          <a:bodyPr/>
          <a:lstStyle>
            <a:lvl1pPr marL="0" indent="0">
              <a:buNone/>
              <a:defRPr sz="2400" b="0" i="0">
                <a:latin typeface="Corbel" panose="020B0503020204020204" pitchFamily="34" charset="0"/>
              </a:defRPr>
            </a:lvl1pPr>
          </a:lstStyle>
          <a:p>
            <a:pPr lvl="0"/>
            <a:r>
              <a:rPr lang="en-US"/>
              <a:t>Click to edit Master text styles</a:t>
            </a:r>
          </a:p>
        </p:txBody>
      </p:sp>
      <p:sp>
        <p:nvSpPr>
          <p:cNvPr id="63" name="Content Placeholder 10">
            <a:extLst>
              <a:ext uri="{FF2B5EF4-FFF2-40B4-BE49-F238E27FC236}">
                <a16:creationId xmlns:a16="http://schemas.microsoft.com/office/drawing/2014/main" id="{1DA5B509-08BB-B84D-845E-643737F3D776}"/>
              </a:ext>
            </a:extLst>
          </p:cNvPr>
          <p:cNvSpPr>
            <a:spLocks noGrp="1"/>
          </p:cNvSpPr>
          <p:nvPr>
            <p:ph sz="quarter" idx="183"/>
          </p:nvPr>
        </p:nvSpPr>
        <p:spPr>
          <a:xfrm>
            <a:off x="31749043" y="25206204"/>
            <a:ext cx="11241245" cy="6758643"/>
          </a:xfrm>
          <a:prstGeom prst="rect">
            <a:avLst/>
          </a:prstGeom>
        </p:spPr>
        <p:txBody>
          <a:bodyPr/>
          <a:lstStyle>
            <a:lvl1pPr marL="0" indent="0">
              <a:buNone/>
              <a:defRPr sz="2400" b="0" i="0">
                <a:latin typeface="Corbel" panose="020B0503020204020204" pitchFamily="34" charset="0"/>
              </a:defRPr>
            </a:lvl1pPr>
          </a:lstStyle>
          <a:p>
            <a:pPr lvl="0"/>
            <a:r>
              <a:rPr lang="en-US"/>
              <a:t>Click to edit Master text styles</a:t>
            </a:r>
          </a:p>
        </p:txBody>
      </p:sp>
      <p:pic>
        <p:nvPicPr>
          <p:cNvPr id="2" name="Picture 1">
            <a:extLst>
              <a:ext uri="{FF2B5EF4-FFF2-40B4-BE49-F238E27FC236}">
                <a16:creationId xmlns:a16="http://schemas.microsoft.com/office/drawing/2014/main" id="{05D4F338-2D52-0141-EEBB-FCFBF3B72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97453" y="1433630"/>
            <a:ext cx="11241246" cy="2652456"/>
          </a:xfrm>
          <a:prstGeom prst="rect">
            <a:avLst/>
          </a:prstGeom>
        </p:spPr>
      </p:pic>
    </p:spTree>
    <p:extLst>
      <p:ext uri="{BB962C8B-B14F-4D97-AF65-F5344CB8AC3E}">
        <p14:creationId xmlns:p14="http://schemas.microsoft.com/office/powerpoint/2010/main" val="231178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column-red center title top">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107C975-7034-7242-9D5A-877F026E0D5C}"/>
              </a:ext>
            </a:extLst>
          </p:cNvPr>
          <p:cNvSpPr/>
          <p:nvPr userDrawn="1"/>
        </p:nvSpPr>
        <p:spPr>
          <a:xfrm>
            <a:off x="12801600" y="5166360"/>
            <a:ext cx="18059400" cy="27815560"/>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a:solidFill>
                <a:srgbClr val="932230"/>
              </a:solidFill>
              <a:latin typeface="Corbel" panose="020B0503020204020204" pitchFamily="34" charset="0"/>
            </a:endParaRPr>
          </a:p>
        </p:txBody>
      </p:sp>
      <p:sp>
        <p:nvSpPr>
          <p:cNvPr id="12" name="Text Placeholder 5"/>
          <p:cNvSpPr>
            <a:spLocks noGrp="1"/>
          </p:cNvSpPr>
          <p:nvPr>
            <p:ph type="body" sz="quarter" idx="11" hasCustomPrompt="1"/>
          </p:nvPr>
        </p:nvSpPr>
        <p:spPr>
          <a:xfrm>
            <a:off x="1118962" y="5229924"/>
            <a:ext cx="1040247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7" name="Text Placeholder 76"/>
          <p:cNvSpPr>
            <a:spLocks noGrp="1"/>
          </p:cNvSpPr>
          <p:nvPr>
            <p:ph type="body" sz="quarter" idx="153" hasCustomPrompt="1"/>
          </p:nvPr>
        </p:nvSpPr>
        <p:spPr>
          <a:xfrm>
            <a:off x="1737359" y="1416368"/>
            <a:ext cx="30457141" cy="2240377"/>
          </a:xfrm>
          <a:prstGeom prst="rect">
            <a:avLst/>
          </a:prstGeom>
        </p:spPr>
        <p:txBody>
          <a:bodyPr wrap="square" lIns="0" rIns="0" anchor="t" anchorCtr="0">
            <a:noAutofit/>
          </a:bodyPr>
          <a:lstStyle>
            <a:lvl1pPr marL="0" indent="0" algn="l">
              <a:lnSpc>
                <a:spcPct val="100000"/>
              </a:lnSpc>
              <a:spcBef>
                <a:spcPts val="0"/>
              </a:spcBef>
              <a:buFontTx/>
              <a:buNone/>
              <a:defRPr sz="4800" b="1" i="0">
                <a:solidFill>
                  <a:srgbClr val="932230"/>
                </a:solidFill>
                <a:latin typeface="Corbel" panose="020B0503020204020204" pitchFamily="34" charset="0"/>
                <a:ea typeface="Palatino" pitchFamily="2" charset="77"/>
                <a:cs typeface="Corbel" panose="020B0503020204020204" pitchFamily="34" charset="0"/>
              </a:defRPr>
            </a:lvl1pPr>
            <a:lvl2pPr>
              <a:buFontTx/>
              <a:buNone/>
              <a:defRPr sz="5394"/>
            </a:lvl2pPr>
            <a:lvl3pPr>
              <a:buFontTx/>
              <a:buNone/>
              <a:defRPr sz="5394"/>
            </a:lvl3pPr>
            <a:lvl4pPr>
              <a:buFontTx/>
              <a:buNone/>
              <a:defRPr sz="5394"/>
            </a:lvl4pPr>
            <a:lvl5pPr>
              <a:buFontTx/>
              <a:buNone/>
              <a:defRPr sz="5394"/>
            </a:lvl5pPr>
          </a:lstStyle>
          <a:p>
            <a:pPr lvl="0"/>
            <a:r>
              <a:rPr lang="en-US" dirty="0"/>
              <a:t>Title</a:t>
            </a:r>
          </a:p>
        </p:txBody>
      </p:sp>
      <p:sp>
        <p:nvSpPr>
          <p:cNvPr id="30" name="Text Placeholder 5">
            <a:extLst>
              <a:ext uri="{FF2B5EF4-FFF2-40B4-BE49-F238E27FC236}">
                <a16:creationId xmlns:a16="http://schemas.microsoft.com/office/drawing/2014/main" id="{79D0B303-5838-1745-B8AA-9316CBE3F944}"/>
              </a:ext>
            </a:extLst>
          </p:cNvPr>
          <p:cNvSpPr>
            <a:spLocks noGrp="1"/>
          </p:cNvSpPr>
          <p:nvPr>
            <p:ph type="body" sz="quarter" idx="160" hasCustomPrompt="1"/>
          </p:nvPr>
        </p:nvSpPr>
        <p:spPr>
          <a:xfrm>
            <a:off x="1118963" y="14508662"/>
            <a:ext cx="10402476"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38" name="Text Placeholder 5">
            <a:extLst>
              <a:ext uri="{FF2B5EF4-FFF2-40B4-BE49-F238E27FC236}">
                <a16:creationId xmlns:a16="http://schemas.microsoft.com/office/drawing/2014/main" id="{56BD6E47-56C2-574A-B183-A875B2A33840}"/>
              </a:ext>
            </a:extLst>
          </p:cNvPr>
          <p:cNvSpPr>
            <a:spLocks noGrp="1"/>
          </p:cNvSpPr>
          <p:nvPr>
            <p:ph type="body" sz="quarter" idx="162" hasCustomPrompt="1"/>
          </p:nvPr>
        </p:nvSpPr>
        <p:spPr>
          <a:xfrm>
            <a:off x="1118963" y="23747725"/>
            <a:ext cx="10352236"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0" name="Text Placeholder 5">
            <a:extLst>
              <a:ext uri="{FF2B5EF4-FFF2-40B4-BE49-F238E27FC236}">
                <a16:creationId xmlns:a16="http://schemas.microsoft.com/office/drawing/2014/main" id="{4C8008CD-3D12-2F4A-AFEB-04DAD621CFFD}"/>
              </a:ext>
            </a:extLst>
          </p:cNvPr>
          <p:cNvSpPr>
            <a:spLocks noGrp="1"/>
          </p:cNvSpPr>
          <p:nvPr>
            <p:ph type="body" sz="quarter" idx="164" hasCustomPrompt="1"/>
          </p:nvPr>
        </p:nvSpPr>
        <p:spPr>
          <a:xfrm>
            <a:off x="32191401" y="5166360"/>
            <a:ext cx="1063107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2" name="Text Placeholder 5">
            <a:extLst>
              <a:ext uri="{FF2B5EF4-FFF2-40B4-BE49-F238E27FC236}">
                <a16:creationId xmlns:a16="http://schemas.microsoft.com/office/drawing/2014/main" id="{F4738480-9EB1-1D4C-BD83-40A5C85DD187}"/>
              </a:ext>
            </a:extLst>
          </p:cNvPr>
          <p:cNvSpPr>
            <a:spLocks noGrp="1"/>
          </p:cNvSpPr>
          <p:nvPr>
            <p:ph type="body" sz="quarter" idx="166" hasCustomPrompt="1"/>
          </p:nvPr>
        </p:nvSpPr>
        <p:spPr>
          <a:xfrm>
            <a:off x="32099647" y="14333080"/>
            <a:ext cx="10805854" cy="611634"/>
          </a:xfrm>
          <a:prstGeom prst="rect">
            <a:avLst/>
          </a:prstGeom>
          <a:noFill/>
        </p:spPr>
        <p:txBody>
          <a:bodyPr wrap="square" lIns="91436" tIns="91436" rIns="91436" bIns="91436" anchor="ctr" anchorCtr="0">
            <a:spAutoFit/>
          </a:bodyPr>
          <a:lstStyle>
            <a:lvl1pPr marL="0" indent="0" algn="l">
              <a:buNone/>
              <a:defRPr sz="3083"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4" name="Text Placeholder 5">
            <a:extLst>
              <a:ext uri="{FF2B5EF4-FFF2-40B4-BE49-F238E27FC236}">
                <a16:creationId xmlns:a16="http://schemas.microsoft.com/office/drawing/2014/main" id="{E62BFED3-6EEC-6C4C-9F61-5FE9D6B90C37}"/>
              </a:ext>
            </a:extLst>
          </p:cNvPr>
          <p:cNvSpPr>
            <a:spLocks noGrp="1"/>
          </p:cNvSpPr>
          <p:nvPr>
            <p:ph type="body" sz="quarter" idx="168" hasCustomPrompt="1"/>
          </p:nvPr>
        </p:nvSpPr>
        <p:spPr>
          <a:xfrm>
            <a:off x="32099647" y="23492739"/>
            <a:ext cx="10764342"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32" name="Content Placeholder 10">
            <a:extLst>
              <a:ext uri="{FF2B5EF4-FFF2-40B4-BE49-F238E27FC236}">
                <a16:creationId xmlns:a16="http://schemas.microsoft.com/office/drawing/2014/main" id="{1576EF6B-386E-1E43-B4C9-AA45B16324A1}"/>
              </a:ext>
            </a:extLst>
          </p:cNvPr>
          <p:cNvSpPr>
            <a:spLocks noGrp="1"/>
          </p:cNvSpPr>
          <p:nvPr>
            <p:ph sz="quarter" idx="178"/>
          </p:nvPr>
        </p:nvSpPr>
        <p:spPr>
          <a:xfrm>
            <a:off x="1068723" y="6266730"/>
            <a:ext cx="10452716" cy="6804660"/>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3" name="Content Placeholder 10">
            <a:extLst>
              <a:ext uri="{FF2B5EF4-FFF2-40B4-BE49-F238E27FC236}">
                <a16:creationId xmlns:a16="http://schemas.microsoft.com/office/drawing/2014/main" id="{EDFA8FC8-E9EF-8C45-BBB2-B9324D051CB5}"/>
              </a:ext>
            </a:extLst>
          </p:cNvPr>
          <p:cNvSpPr>
            <a:spLocks noGrp="1"/>
          </p:cNvSpPr>
          <p:nvPr>
            <p:ph sz="quarter" idx="179"/>
          </p:nvPr>
        </p:nvSpPr>
        <p:spPr>
          <a:xfrm>
            <a:off x="1068723" y="15523485"/>
            <a:ext cx="10402476" cy="6804660"/>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4" name="Content Placeholder 10">
            <a:extLst>
              <a:ext uri="{FF2B5EF4-FFF2-40B4-BE49-F238E27FC236}">
                <a16:creationId xmlns:a16="http://schemas.microsoft.com/office/drawing/2014/main" id="{70C2B610-715A-784A-ACA5-5C94DFC58BB1}"/>
              </a:ext>
            </a:extLst>
          </p:cNvPr>
          <p:cNvSpPr>
            <a:spLocks noGrp="1"/>
          </p:cNvSpPr>
          <p:nvPr>
            <p:ph sz="quarter" idx="180"/>
          </p:nvPr>
        </p:nvSpPr>
        <p:spPr>
          <a:xfrm>
            <a:off x="1118961" y="24780240"/>
            <a:ext cx="10402475" cy="6804661"/>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5" name="Content Placeholder 10">
            <a:extLst>
              <a:ext uri="{FF2B5EF4-FFF2-40B4-BE49-F238E27FC236}">
                <a16:creationId xmlns:a16="http://schemas.microsoft.com/office/drawing/2014/main" id="{F8A97851-289D-1F43-BEE7-BE5E2C3FE07D}"/>
              </a:ext>
            </a:extLst>
          </p:cNvPr>
          <p:cNvSpPr>
            <a:spLocks noGrp="1"/>
          </p:cNvSpPr>
          <p:nvPr>
            <p:ph sz="quarter" idx="181"/>
          </p:nvPr>
        </p:nvSpPr>
        <p:spPr>
          <a:xfrm>
            <a:off x="32141159" y="6198875"/>
            <a:ext cx="10681318" cy="687251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6" name="Content Placeholder 10">
            <a:extLst>
              <a:ext uri="{FF2B5EF4-FFF2-40B4-BE49-F238E27FC236}">
                <a16:creationId xmlns:a16="http://schemas.microsoft.com/office/drawing/2014/main" id="{4F0EA3A9-CA10-A24D-961D-4A0073389949}"/>
              </a:ext>
            </a:extLst>
          </p:cNvPr>
          <p:cNvSpPr>
            <a:spLocks noGrp="1"/>
          </p:cNvSpPr>
          <p:nvPr>
            <p:ph sz="quarter" idx="182"/>
          </p:nvPr>
        </p:nvSpPr>
        <p:spPr>
          <a:xfrm>
            <a:off x="32058135" y="15349373"/>
            <a:ext cx="10764342" cy="6978772"/>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47" name="Content Placeholder 10">
            <a:extLst>
              <a:ext uri="{FF2B5EF4-FFF2-40B4-BE49-F238E27FC236}">
                <a16:creationId xmlns:a16="http://schemas.microsoft.com/office/drawing/2014/main" id="{D83DAB3F-502C-D94A-84AE-C46B31832235}"/>
              </a:ext>
            </a:extLst>
          </p:cNvPr>
          <p:cNvSpPr>
            <a:spLocks noGrp="1"/>
          </p:cNvSpPr>
          <p:nvPr>
            <p:ph sz="quarter" idx="183"/>
          </p:nvPr>
        </p:nvSpPr>
        <p:spPr>
          <a:xfrm>
            <a:off x="32141159" y="24588789"/>
            <a:ext cx="10681318" cy="6996112"/>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pic>
        <p:nvPicPr>
          <p:cNvPr id="2" name="Picture 1">
            <a:extLst>
              <a:ext uri="{FF2B5EF4-FFF2-40B4-BE49-F238E27FC236}">
                <a16:creationId xmlns:a16="http://schemas.microsoft.com/office/drawing/2014/main" id="{052B7E0B-EEF8-FBCC-E8E8-E884A66A38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846323" y="1236725"/>
            <a:ext cx="10059180" cy="2475624"/>
          </a:xfrm>
          <a:prstGeom prst="rect">
            <a:avLst/>
          </a:prstGeom>
        </p:spPr>
      </p:pic>
    </p:spTree>
    <p:extLst>
      <p:ext uri="{BB962C8B-B14F-4D97-AF65-F5344CB8AC3E}">
        <p14:creationId xmlns:p14="http://schemas.microsoft.com/office/powerpoint/2010/main" val="246526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Column with left color ">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D01C6D6-6872-514D-8FB6-09D88A3E3D1E}"/>
              </a:ext>
            </a:extLst>
          </p:cNvPr>
          <p:cNvSpPr/>
          <p:nvPr userDrawn="1"/>
        </p:nvSpPr>
        <p:spPr>
          <a:xfrm>
            <a:off x="-71672" y="5303521"/>
            <a:ext cx="21438437" cy="27573150"/>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a:solidFill>
                <a:srgbClr val="932230"/>
              </a:solidFill>
              <a:latin typeface="Corbel" panose="020B0503020204020204" pitchFamily="34" charset="0"/>
            </a:endParaRPr>
          </a:p>
        </p:txBody>
      </p:sp>
      <p:sp>
        <p:nvSpPr>
          <p:cNvPr id="12" name="Text Placeholder 5"/>
          <p:cNvSpPr>
            <a:spLocks noGrp="1"/>
          </p:cNvSpPr>
          <p:nvPr>
            <p:ph type="body" sz="quarter" idx="11" hasCustomPrompt="1"/>
          </p:nvPr>
        </p:nvSpPr>
        <p:spPr>
          <a:xfrm>
            <a:off x="22151466" y="5455716"/>
            <a:ext cx="9694213"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7" name="Text Placeholder 76"/>
          <p:cNvSpPr>
            <a:spLocks noGrp="1"/>
          </p:cNvSpPr>
          <p:nvPr>
            <p:ph type="body" sz="quarter" idx="153" hasCustomPrompt="1"/>
          </p:nvPr>
        </p:nvSpPr>
        <p:spPr>
          <a:xfrm>
            <a:off x="1363980" y="1463987"/>
            <a:ext cx="30256370" cy="2240377"/>
          </a:xfrm>
          <a:prstGeom prst="rect">
            <a:avLst/>
          </a:prstGeom>
        </p:spPr>
        <p:txBody>
          <a:bodyPr wrap="square" lIns="0" rIns="0" anchor="t" anchorCtr="0">
            <a:noAutofit/>
          </a:bodyPr>
          <a:lstStyle>
            <a:lvl1pPr marL="0" indent="0" algn="l">
              <a:lnSpc>
                <a:spcPct val="100000"/>
              </a:lnSpc>
              <a:spcBef>
                <a:spcPts val="0"/>
              </a:spcBef>
              <a:buFontTx/>
              <a:buNone/>
              <a:defRPr sz="4800" b="1" i="0">
                <a:solidFill>
                  <a:srgbClr val="932230"/>
                </a:solidFill>
                <a:latin typeface="Corbel" panose="020B0503020204020204" pitchFamily="34" charset="0"/>
                <a:ea typeface="Palatino" pitchFamily="2" charset="77"/>
                <a:cs typeface="Corbel" panose="020B0503020204020204" pitchFamily="34" charset="0"/>
              </a:defRPr>
            </a:lvl1pPr>
            <a:lvl2pPr>
              <a:buFontTx/>
              <a:buNone/>
              <a:defRPr sz="5394"/>
            </a:lvl2pPr>
            <a:lvl3pPr>
              <a:buFontTx/>
              <a:buNone/>
              <a:defRPr sz="5394"/>
            </a:lvl3pPr>
            <a:lvl4pPr>
              <a:buFontTx/>
              <a:buNone/>
              <a:defRPr sz="5394"/>
            </a:lvl4pPr>
            <a:lvl5pPr>
              <a:buFontTx/>
              <a:buNone/>
              <a:defRPr sz="5394"/>
            </a:lvl5pPr>
          </a:lstStyle>
          <a:p>
            <a:pPr lvl="0"/>
            <a:r>
              <a:rPr lang="en-US" dirty="0"/>
              <a:t>Title</a:t>
            </a:r>
          </a:p>
        </p:txBody>
      </p:sp>
      <p:sp>
        <p:nvSpPr>
          <p:cNvPr id="30" name="Text Placeholder 5">
            <a:extLst>
              <a:ext uri="{FF2B5EF4-FFF2-40B4-BE49-F238E27FC236}">
                <a16:creationId xmlns:a16="http://schemas.microsoft.com/office/drawing/2014/main" id="{79D0B303-5838-1745-B8AA-9316CBE3F944}"/>
              </a:ext>
            </a:extLst>
          </p:cNvPr>
          <p:cNvSpPr>
            <a:spLocks noGrp="1"/>
          </p:cNvSpPr>
          <p:nvPr>
            <p:ph type="body" sz="quarter" idx="160" hasCustomPrompt="1"/>
          </p:nvPr>
        </p:nvSpPr>
        <p:spPr>
          <a:xfrm>
            <a:off x="22199636" y="14955453"/>
            <a:ext cx="972113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38" name="Text Placeholder 5">
            <a:extLst>
              <a:ext uri="{FF2B5EF4-FFF2-40B4-BE49-F238E27FC236}">
                <a16:creationId xmlns:a16="http://schemas.microsoft.com/office/drawing/2014/main" id="{56BD6E47-56C2-574A-B183-A875B2A33840}"/>
              </a:ext>
            </a:extLst>
          </p:cNvPr>
          <p:cNvSpPr>
            <a:spLocks noGrp="1"/>
          </p:cNvSpPr>
          <p:nvPr>
            <p:ph type="body" sz="quarter" idx="162" hasCustomPrompt="1"/>
          </p:nvPr>
        </p:nvSpPr>
        <p:spPr>
          <a:xfrm>
            <a:off x="22218347" y="23771791"/>
            <a:ext cx="980436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0" name="Text Placeholder 5">
            <a:extLst>
              <a:ext uri="{FF2B5EF4-FFF2-40B4-BE49-F238E27FC236}">
                <a16:creationId xmlns:a16="http://schemas.microsoft.com/office/drawing/2014/main" id="{4C8008CD-3D12-2F4A-AFEB-04DAD621CFFD}"/>
              </a:ext>
            </a:extLst>
          </p:cNvPr>
          <p:cNvSpPr>
            <a:spLocks noGrp="1"/>
          </p:cNvSpPr>
          <p:nvPr>
            <p:ph type="body" sz="quarter" idx="164" hasCustomPrompt="1"/>
          </p:nvPr>
        </p:nvSpPr>
        <p:spPr>
          <a:xfrm>
            <a:off x="33057260" y="5463618"/>
            <a:ext cx="976109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2" name="Text Placeholder 5">
            <a:extLst>
              <a:ext uri="{FF2B5EF4-FFF2-40B4-BE49-F238E27FC236}">
                <a16:creationId xmlns:a16="http://schemas.microsoft.com/office/drawing/2014/main" id="{F4738480-9EB1-1D4C-BD83-40A5C85DD187}"/>
              </a:ext>
            </a:extLst>
          </p:cNvPr>
          <p:cNvSpPr>
            <a:spLocks noGrp="1"/>
          </p:cNvSpPr>
          <p:nvPr>
            <p:ph type="body" sz="quarter" idx="166" hasCustomPrompt="1"/>
          </p:nvPr>
        </p:nvSpPr>
        <p:spPr>
          <a:xfrm>
            <a:off x="33057260" y="14955453"/>
            <a:ext cx="976109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4" name="Text Placeholder 5">
            <a:extLst>
              <a:ext uri="{FF2B5EF4-FFF2-40B4-BE49-F238E27FC236}">
                <a16:creationId xmlns:a16="http://schemas.microsoft.com/office/drawing/2014/main" id="{E62BFED3-6EEC-6C4C-9F61-5FE9D6B90C37}"/>
              </a:ext>
            </a:extLst>
          </p:cNvPr>
          <p:cNvSpPr>
            <a:spLocks noGrp="1"/>
          </p:cNvSpPr>
          <p:nvPr>
            <p:ph type="body" sz="quarter" idx="168" hasCustomPrompt="1"/>
          </p:nvPr>
        </p:nvSpPr>
        <p:spPr>
          <a:xfrm>
            <a:off x="33081694" y="23771791"/>
            <a:ext cx="976109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9" name="Content Placeholder 10">
            <a:extLst>
              <a:ext uri="{FF2B5EF4-FFF2-40B4-BE49-F238E27FC236}">
                <a16:creationId xmlns:a16="http://schemas.microsoft.com/office/drawing/2014/main" id="{6636FC68-5B2A-5548-BA42-9418948AC58A}"/>
              </a:ext>
            </a:extLst>
          </p:cNvPr>
          <p:cNvSpPr>
            <a:spLocks noGrp="1"/>
          </p:cNvSpPr>
          <p:nvPr>
            <p:ph sz="quarter" idx="178"/>
          </p:nvPr>
        </p:nvSpPr>
        <p:spPr>
          <a:xfrm>
            <a:off x="22151466" y="6488885"/>
            <a:ext cx="9804364" cy="6772379"/>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1" name="Content Placeholder 10">
            <a:extLst>
              <a:ext uri="{FF2B5EF4-FFF2-40B4-BE49-F238E27FC236}">
                <a16:creationId xmlns:a16="http://schemas.microsoft.com/office/drawing/2014/main" id="{87924072-2E05-8347-B5E0-E44C6D7B21CD}"/>
              </a:ext>
            </a:extLst>
          </p:cNvPr>
          <p:cNvSpPr>
            <a:spLocks noGrp="1"/>
          </p:cNvSpPr>
          <p:nvPr>
            <p:ph sz="quarter" idx="179"/>
          </p:nvPr>
        </p:nvSpPr>
        <p:spPr>
          <a:xfrm>
            <a:off x="22199636" y="15914189"/>
            <a:ext cx="9745173"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2" name="Content Placeholder 10">
            <a:extLst>
              <a:ext uri="{FF2B5EF4-FFF2-40B4-BE49-F238E27FC236}">
                <a16:creationId xmlns:a16="http://schemas.microsoft.com/office/drawing/2014/main" id="{06199A4C-D113-F948-BF8D-410116CA6062}"/>
              </a:ext>
            </a:extLst>
          </p:cNvPr>
          <p:cNvSpPr>
            <a:spLocks noGrp="1"/>
          </p:cNvSpPr>
          <p:nvPr>
            <p:ph sz="quarter" idx="180"/>
          </p:nvPr>
        </p:nvSpPr>
        <p:spPr>
          <a:xfrm>
            <a:off x="22218347" y="24875675"/>
            <a:ext cx="9785653" cy="6578738"/>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4" name="Content Placeholder 10">
            <a:extLst>
              <a:ext uri="{FF2B5EF4-FFF2-40B4-BE49-F238E27FC236}">
                <a16:creationId xmlns:a16="http://schemas.microsoft.com/office/drawing/2014/main" id="{B32E5CCC-AF78-8A4A-B940-2141CC02E01B}"/>
              </a:ext>
            </a:extLst>
          </p:cNvPr>
          <p:cNvSpPr>
            <a:spLocks noGrp="1"/>
          </p:cNvSpPr>
          <p:nvPr>
            <p:ph sz="quarter" idx="181"/>
          </p:nvPr>
        </p:nvSpPr>
        <p:spPr>
          <a:xfrm>
            <a:off x="33081694" y="24788649"/>
            <a:ext cx="9712226" cy="6578738"/>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5" name="Content Placeholder 10">
            <a:extLst>
              <a:ext uri="{FF2B5EF4-FFF2-40B4-BE49-F238E27FC236}">
                <a16:creationId xmlns:a16="http://schemas.microsoft.com/office/drawing/2014/main" id="{E0429756-76A3-9E49-9222-C90841EE4C02}"/>
              </a:ext>
            </a:extLst>
          </p:cNvPr>
          <p:cNvSpPr>
            <a:spLocks noGrp="1"/>
          </p:cNvSpPr>
          <p:nvPr>
            <p:ph sz="quarter" idx="182"/>
          </p:nvPr>
        </p:nvSpPr>
        <p:spPr>
          <a:xfrm>
            <a:off x="33057260" y="15914189"/>
            <a:ext cx="9736660"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6" name="Content Placeholder 10">
            <a:extLst>
              <a:ext uri="{FF2B5EF4-FFF2-40B4-BE49-F238E27FC236}">
                <a16:creationId xmlns:a16="http://schemas.microsoft.com/office/drawing/2014/main" id="{9A3F1B1C-75B9-5141-8D05-46E9DC660445}"/>
              </a:ext>
            </a:extLst>
          </p:cNvPr>
          <p:cNvSpPr>
            <a:spLocks noGrp="1"/>
          </p:cNvSpPr>
          <p:nvPr>
            <p:ph sz="quarter" idx="183"/>
          </p:nvPr>
        </p:nvSpPr>
        <p:spPr>
          <a:xfrm>
            <a:off x="33008662" y="6480476"/>
            <a:ext cx="9785258" cy="6772378"/>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pic>
        <p:nvPicPr>
          <p:cNvPr id="2" name="Picture 1">
            <a:extLst>
              <a:ext uri="{FF2B5EF4-FFF2-40B4-BE49-F238E27FC236}">
                <a16:creationId xmlns:a16="http://schemas.microsoft.com/office/drawing/2014/main" id="{8474B492-EBE9-9059-7A41-8E5664E739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782298" y="1349208"/>
            <a:ext cx="10036056" cy="2469933"/>
          </a:xfrm>
          <a:prstGeom prst="rect">
            <a:avLst/>
          </a:prstGeom>
        </p:spPr>
      </p:pic>
    </p:spTree>
    <p:extLst>
      <p:ext uri="{BB962C8B-B14F-4D97-AF65-F5344CB8AC3E}">
        <p14:creationId xmlns:p14="http://schemas.microsoft.com/office/powerpoint/2010/main" val="219366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Column with left color ">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C70FF7-97FC-0047-978B-7638AABC76D5}"/>
              </a:ext>
            </a:extLst>
          </p:cNvPr>
          <p:cNvSpPr/>
          <p:nvPr userDrawn="1"/>
        </p:nvSpPr>
        <p:spPr>
          <a:xfrm>
            <a:off x="0" y="2"/>
            <a:ext cx="18109188" cy="32918400"/>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a:solidFill>
                <a:srgbClr val="932230"/>
              </a:solidFill>
              <a:latin typeface="Corbel" panose="020B0503020204020204" pitchFamily="34" charset="0"/>
            </a:endParaRPr>
          </a:p>
        </p:txBody>
      </p:sp>
      <p:sp>
        <p:nvSpPr>
          <p:cNvPr id="12" name="Text Placeholder 5"/>
          <p:cNvSpPr>
            <a:spLocks noGrp="1"/>
          </p:cNvSpPr>
          <p:nvPr>
            <p:ph type="body" sz="quarter" idx="11" hasCustomPrompt="1"/>
          </p:nvPr>
        </p:nvSpPr>
        <p:spPr>
          <a:xfrm>
            <a:off x="19043806" y="6935091"/>
            <a:ext cx="1142965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7" name="Text Placeholder 76"/>
          <p:cNvSpPr>
            <a:spLocks noGrp="1"/>
          </p:cNvSpPr>
          <p:nvPr>
            <p:ph type="body" sz="quarter" idx="153" hasCustomPrompt="1"/>
          </p:nvPr>
        </p:nvSpPr>
        <p:spPr>
          <a:xfrm>
            <a:off x="18984688" y="1654136"/>
            <a:ext cx="11488319" cy="3897648"/>
          </a:xfrm>
          <a:prstGeom prst="rect">
            <a:avLst/>
          </a:prstGeom>
        </p:spPr>
        <p:txBody>
          <a:bodyPr wrap="square" lIns="0" rIns="0" anchor="t" anchorCtr="0">
            <a:noAutofit/>
          </a:bodyPr>
          <a:lstStyle>
            <a:lvl1pPr marL="0" indent="0" algn="l">
              <a:lnSpc>
                <a:spcPct val="100000"/>
              </a:lnSpc>
              <a:spcBef>
                <a:spcPts val="0"/>
              </a:spcBef>
              <a:buFontTx/>
              <a:buNone/>
              <a:defRPr sz="4800" b="1" i="0">
                <a:solidFill>
                  <a:srgbClr val="932230"/>
                </a:solidFill>
                <a:latin typeface="Corbel" panose="020B0503020204020204" pitchFamily="34" charset="0"/>
                <a:ea typeface="Palatino" pitchFamily="2" charset="77"/>
                <a:cs typeface="Corbel" panose="020B0503020204020204" pitchFamily="34" charset="0"/>
              </a:defRPr>
            </a:lvl1pPr>
            <a:lvl2pPr>
              <a:buFontTx/>
              <a:buNone/>
              <a:defRPr sz="5394"/>
            </a:lvl2pPr>
            <a:lvl3pPr>
              <a:buFontTx/>
              <a:buNone/>
              <a:defRPr sz="5394"/>
            </a:lvl3pPr>
            <a:lvl4pPr>
              <a:buFontTx/>
              <a:buNone/>
              <a:defRPr sz="5394"/>
            </a:lvl4pPr>
            <a:lvl5pPr>
              <a:buFontTx/>
              <a:buNone/>
              <a:defRPr sz="5394"/>
            </a:lvl5pPr>
          </a:lstStyle>
          <a:p>
            <a:pPr lvl="0"/>
            <a:r>
              <a:rPr lang="en-US" dirty="0"/>
              <a:t>Title</a:t>
            </a:r>
          </a:p>
        </p:txBody>
      </p:sp>
      <p:sp>
        <p:nvSpPr>
          <p:cNvPr id="30" name="Text Placeholder 5">
            <a:extLst>
              <a:ext uri="{FF2B5EF4-FFF2-40B4-BE49-F238E27FC236}">
                <a16:creationId xmlns:a16="http://schemas.microsoft.com/office/drawing/2014/main" id="{79D0B303-5838-1745-B8AA-9316CBE3F944}"/>
              </a:ext>
            </a:extLst>
          </p:cNvPr>
          <p:cNvSpPr>
            <a:spLocks noGrp="1"/>
          </p:cNvSpPr>
          <p:nvPr>
            <p:ph type="body" sz="quarter" idx="160" hasCustomPrompt="1"/>
          </p:nvPr>
        </p:nvSpPr>
        <p:spPr>
          <a:xfrm>
            <a:off x="19043806" y="15499416"/>
            <a:ext cx="11372460"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38" name="Text Placeholder 5">
            <a:extLst>
              <a:ext uri="{FF2B5EF4-FFF2-40B4-BE49-F238E27FC236}">
                <a16:creationId xmlns:a16="http://schemas.microsoft.com/office/drawing/2014/main" id="{56BD6E47-56C2-574A-B183-A875B2A33840}"/>
              </a:ext>
            </a:extLst>
          </p:cNvPr>
          <p:cNvSpPr>
            <a:spLocks noGrp="1"/>
          </p:cNvSpPr>
          <p:nvPr>
            <p:ph type="body" sz="quarter" idx="162" hasCustomPrompt="1"/>
          </p:nvPr>
        </p:nvSpPr>
        <p:spPr>
          <a:xfrm>
            <a:off x="19043806" y="23946024"/>
            <a:ext cx="11429201"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0" name="Text Placeholder 5">
            <a:extLst>
              <a:ext uri="{FF2B5EF4-FFF2-40B4-BE49-F238E27FC236}">
                <a16:creationId xmlns:a16="http://schemas.microsoft.com/office/drawing/2014/main" id="{4C8008CD-3D12-2F4A-AFEB-04DAD621CFFD}"/>
              </a:ext>
            </a:extLst>
          </p:cNvPr>
          <p:cNvSpPr>
            <a:spLocks noGrp="1"/>
          </p:cNvSpPr>
          <p:nvPr>
            <p:ph type="body" sz="quarter" idx="164" hasCustomPrompt="1"/>
          </p:nvPr>
        </p:nvSpPr>
        <p:spPr>
          <a:xfrm>
            <a:off x="31526118" y="6991570"/>
            <a:ext cx="11429654"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2" name="Text Placeholder 5">
            <a:extLst>
              <a:ext uri="{FF2B5EF4-FFF2-40B4-BE49-F238E27FC236}">
                <a16:creationId xmlns:a16="http://schemas.microsoft.com/office/drawing/2014/main" id="{F4738480-9EB1-1D4C-BD83-40A5C85DD187}"/>
              </a:ext>
            </a:extLst>
          </p:cNvPr>
          <p:cNvSpPr>
            <a:spLocks noGrp="1"/>
          </p:cNvSpPr>
          <p:nvPr>
            <p:ph type="body" sz="quarter" idx="166" hasCustomPrompt="1"/>
          </p:nvPr>
        </p:nvSpPr>
        <p:spPr>
          <a:xfrm>
            <a:off x="31526118" y="15458707"/>
            <a:ext cx="11435780"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53" name="Content Placeholder 10">
            <a:extLst>
              <a:ext uri="{FF2B5EF4-FFF2-40B4-BE49-F238E27FC236}">
                <a16:creationId xmlns:a16="http://schemas.microsoft.com/office/drawing/2014/main" id="{E700D06E-9767-734D-9A45-F6122421F7FE}"/>
              </a:ext>
            </a:extLst>
          </p:cNvPr>
          <p:cNvSpPr>
            <a:spLocks noGrp="1"/>
          </p:cNvSpPr>
          <p:nvPr>
            <p:ph sz="quarter" idx="179"/>
          </p:nvPr>
        </p:nvSpPr>
        <p:spPr>
          <a:xfrm>
            <a:off x="19043806" y="8296416"/>
            <a:ext cx="11429654"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54" name="Content Placeholder 10">
            <a:extLst>
              <a:ext uri="{FF2B5EF4-FFF2-40B4-BE49-F238E27FC236}">
                <a16:creationId xmlns:a16="http://schemas.microsoft.com/office/drawing/2014/main" id="{DC8FBB10-8F17-CA4A-A84F-E8DC23826427}"/>
              </a:ext>
            </a:extLst>
          </p:cNvPr>
          <p:cNvSpPr>
            <a:spLocks noGrp="1"/>
          </p:cNvSpPr>
          <p:nvPr>
            <p:ph sz="quarter" idx="180"/>
          </p:nvPr>
        </p:nvSpPr>
        <p:spPr>
          <a:xfrm>
            <a:off x="19043806" y="16664238"/>
            <a:ext cx="11429654"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55" name="Content Placeholder 10">
            <a:extLst>
              <a:ext uri="{FF2B5EF4-FFF2-40B4-BE49-F238E27FC236}">
                <a16:creationId xmlns:a16="http://schemas.microsoft.com/office/drawing/2014/main" id="{BF4A9576-C5CF-0B44-90AA-F376BEE38BC7}"/>
              </a:ext>
            </a:extLst>
          </p:cNvPr>
          <p:cNvSpPr>
            <a:spLocks noGrp="1"/>
          </p:cNvSpPr>
          <p:nvPr>
            <p:ph sz="quarter" idx="181"/>
          </p:nvPr>
        </p:nvSpPr>
        <p:spPr>
          <a:xfrm>
            <a:off x="19043806" y="25091006"/>
            <a:ext cx="11429654"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56" name="Content Placeholder 10">
            <a:extLst>
              <a:ext uri="{FF2B5EF4-FFF2-40B4-BE49-F238E27FC236}">
                <a16:creationId xmlns:a16="http://schemas.microsoft.com/office/drawing/2014/main" id="{E190FFA7-CDF9-4C4A-98DD-00B9C7A9E310}"/>
              </a:ext>
            </a:extLst>
          </p:cNvPr>
          <p:cNvSpPr>
            <a:spLocks noGrp="1"/>
          </p:cNvSpPr>
          <p:nvPr>
            <p:ph sz="quarter" idx="182"/>
          </p:nvPr>
        </p:nvSpPr>
        <p:spPr>
          <a:xfrm>
            <a:off x="31526118" y="8218717"/>
            <a:ext cx="11499560"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57" name="Content Placeholder 10">
            <a:extLst>
              <a:ext uri="{FF2B5EF4-FFF2-40B4-BE49-F238E27FC236}">
                <a16:creationId xmlns:a16="http://schemas.microsoft.com/office/drawing/2014/main" id="{772AC0A0-644A-F240-9F91-0F704C4605C3}"/>
              </a:ext>
            </a:extLst>
          </p:cNvPr>
          <p:cNvSpPr>
            <a:spLocks noGrp="1"/>
          </p:cNvSpPr>
          <p:nvPr>
            <p:ph sz="quarter" idx="183"/>
          </p:nvPr>
        </p:nvSpPr>
        <p:spPr>
          <a:xfrm>
            <a:off x="31526118" y="16693420"/>
            <a:ext cx="11499560"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58" name="Content Placeholder 10">
            <a:extLst>
              <a:ext uri="{FF2B5EF4-FFF2-40B4-BE49-F238E27FC236}">
                <a16:creationId xmlns:a16="http://schemas.microsoft.com/office/drawing/2014/main" id="{44FCE3A8-C84E-4F40-9655-5BE9ACC66A4E}"/>
              </a:ext>
            </a:extLst>
          </p:cNvPr>
          <p:cNvSpPr>
            <a:spLocks noGrp="1"/>
          </p:cNvSpPr>
          <p:nvPr>
            <p:ph sz="quarter" idx="184"/>
          </p:nvPr>
        </p:nvSpPr>
        <p:spPr>
          <a:xfrm>
            <a:off x="31526118" y="25142407"/>
            <a:ext cx="11429654" cy="635181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59" name="Text Placeholder 5">
            <a:extLst>
              <a:ext uri="{FF2B5EF4-FFF2-40B4-BE49-F238E27FC236}">
                <a16:creationId xmlns:a16="http://schemas.microsoft.com/office/drawing/2014/main" id="{46148209-816C-484D-A553-A7D95B9F0AC5}"/>
              </a:ext>
            </a:extLst>
          </p:cNvPr>
          <p:cNvSpPr>
            <a:spLocks noGrp="1"/>
          </p:cNvSpPr>
          <p:nvPr>
            <p:ph type="body" sz="quarter" idx="185" hasCustomPrompt="1"/>
          </p:nvPr>
        </p:nvSpPr>
        <p:spPr>
          <a:xfrm>
            <a:off x="31526118" y="23922449"/>
            <a:ext cx="11435780"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pic>
        <p:nvPicPr>
          <p:cNvPr id="5" name="Picture 4">
            <a:extLst>
              <a:ext uri="{FF2B5EF4-FFF2-40B4-BE49-F238E27FC236}">
                <a16:creationId xmlns:a16="http://schemas.microsoft.com/office/drawing/2014/main" id="{7A5C23C1-7973-6537-5BF8-1FB0C542B5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74969" y="1654136"/>
            <a:ext cx="10601857" cy="2609180"/>
          </a:xfrm>
          <a:prstGeom prst="rect">
            <a:avLst/>
          </a:prstGeom>
        </p:spPr>
      </p:pic>
    </p:spTree>
    <p:extLst>
      <p:ext uri="{BB962C8B-B14F-4D97-AF65-F5344CB8AC3E}">
        <p14:creationId xmlns:p14="http://schemas.microsoft.com/office/powerpoint/2010/main" val="386364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4-Column with left color ">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107A2D-0A05-9F6C-54A2-17C1B2873F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644672" y="1497464"/>
            <a:ext cx="10601857" cy="2609180"/>
          </a:xfrm>
          <a:prstGeom prst="rect">
            <a:avLst/>
          </a:prstGeom>
        </p:spPr>
      </p:pic>
      <p:sp>
        <p:nvSpPr>
          <p:cNvPr id="4" name="TextBox 3">
            <a:extLst>
              <a:ext uri="{FF2B5EF4-FFF2-40B4-BE49-F238E27FC236}">
                <a16:creationId xmlns:a16="http://schemas.microsoft.com/office/drawing/2014/main" id="{DD54AE4D-E385-D53C-1DCD-475B005B1E63}"/>
              </a:ext>
            </a:extLst>
          </p:cNvPr>
          <p:cNvSpPr txBox="1"/>
          <p:nvPr userDrawn="1"/>
        </p:nvSpPr>
        <p:spPr>
          <a:xfrm>
            <a:off x="2939143" y="6531429"/>
            <a:ext cx="38012914" cy="1862048"/>
          </a:xfrm>
          <a:prstGeom prst="rect">
            <a:avLst/>
          </a:prstGeom>
          <a:noFill/>
        </p:spPr>
        <p:txBody>
          <a:bodyPr wrap="square" rtlCol="0">
            <a:spAutoFit/>
          </a:bodyPr>
          <a:lstStyle/>
          <a:p>
            <a:r>
              <a:rPr lang="en-US" sz="11500" b="1" dirty="0">
                <a:latin typeface="Corbel" panose="020B0503020204020204" pitchFamily="34" charset="0"/>
              </a:rPr>
              <a:t>How to use this research poster template…</a:t>
            </a:r>
          </a:p>
        </p:txBody>
      </p:sp>
      <p:sp>
        <p:nvSpPr>
          <p:cNvPr id="5" name="TextBox 4">
            <a:extLst>
              <a:ext uri="{FF2B5EF4-FFF2-40B4-BE49-F238E27FC236}">
                <a16:creationId xmlns:a16="http://schemas.microsoft.com/office/drawing/2014/main" id="{DB9B4005-032D-F030-A62C-9BB01DC53783}"/>
              </a:ext>
            </a:extLst>
          </p:cNvPr>
          <p:cNvSpPr txBox="1"/>
          <p:nvPr userDrawn="1"/>
        </p:nvSpPr>
        <p:spPr>
          <a:xfrm>
            <a:off x="2939143" y="9354142"/>
            <a:ext cx="25882745" cy="19943921"/>
          </a:xfrm>
          <a:prstGeom prst="rect">
            <a:avLst/>
          </a:prstGeom>
          <a:noFill/>
        </p:spPr>
        <p:txBody>
          <a:bodyPr wrap="square" rtlCol="0">
            <a:spAutoFit/>
          </a:bodyPr>
          <a:lstStyle/>
          <a:p>
            <a:r>
              <a:rPr lang="en-US" sz="7200" b="0" dirty="0">
                <a:latin typeface="Corbel" panose="020B0503020204020204" pitchFamily="34" charset="0"/>
              </a:rPr>
              <a:t>There are four different slides you can use. </a:t>
            </a:r>
          </a:p>
          <a:p>
            <a:endParaRPr lang="en-US" sz="6600" b="0" dirty="0">
              <a:latin typeface="Corbel" panose="020B0503020204020204" pitchFamily="34" charset="0"/>
            </a:endParaRPr>
          </a:p>
          <a:p>
            <a:r>
              <a:rPr lang="en-US" sz="7200" b="0" dirty="0">
                <a:latin typeface="Corbel" panose="020B0503020204020204" pitchFamily="34" charset="0"/>
              </a:rPr>
              <a:t>Select the layout that best fits your needs and delete the ones you do not intend to use. Delete this slide when you’re ready. </a:t>
            </a:r>
            <a:r>
              <a:rPr lang="en-US" sz="7200" b="0" i="1" dirty="0">
                <a:latin typeface="Corbel" panose="020B0503020204020204" pitchFamily="34" charset="0"/>
              </a:rPr>
              <a:t>Simply click on the slide preview at the left and press the delete key on your keyboard.</a:t>
            </a:r>
          </a:p>
          <a:p>
            <a:endParaRPr lang="en-US" sz="7200" b="0" dirty="0">
              <a:latin typeface="Corbel" panose="020B0503020204020204" pitchFamily="34" charset="0"/>
            </a:endParaRPr>
          </a:p>
          <a:p>
            <a:r>
              <a:rPr lang="en-US" sz="7200" b="0" dirty="0">
                <a:latin typeface="Corbel" panose="020B0503020204020204" pitchFamily="34" charset="0"/>
              </a:rPr>
              <a:t>Each poster template has text added in sections to inform you about the type of content that should be included in that space. Feel free to delete or reformat that as needed. </a:t>
            </a:r>
          </a:p>
          <a:p>
            <a:endParaRPr lang="en-US" sz="7200" b="0" dirty="0">
              <a:latin typeface="Corbel" panose="020B0503020204020204" pitchFamily="34" charset="0"/>
            </a:endParaRPr>
          </a:p>
          <a:p>
            <a:r>
              <a:rPr lang="en-US" sz="7200" b="0" dirty="0">
                <a:latin typeface="Corbel" panose="020B0503020204020204" pitchFamily="34" charset="0"/>
              </a:rPr>
              <a:t>Additionally, there are 6 panels that can be used to include your research findings. Each one includes a title/heading text box and another place holder where you can include mixed media elements like text, charts, graphs, images, and more. </a:t>
            </a:r>
          </a:p>
          <a:p>
            <a:endParaRPr lang="en-US" sz="7200" b="0" dirty="0">
              <a:latin typeface="Corbel" panose="020B0503020204020204" pitchFamily="34" charset="0"/>
            </a:endParaRPr>
          </a:p>
          <a:p>
            <a:r>
              <a:rPr lang="en-US" sz="7200" b="0" dirty="0">
                <a:latin typeface="Corbel" panose="020B0503020204020204" pitchFamily="34" charset="0"/>
              </a:rPr>
              <a:t>Try to avoid significantly changing panel sizes, text size or font. Doing so may cause elements to be misaligned or incorrectly sized. </a:t>
            </a:r>
          </a:p>
        </p:txBody>
      </p:sp>
      <p:sp>
        <p:nvSpPr>
          <p:cNvPr id="7" name="TextBox 6">
            <a:extLst>
              <a:ext uri="{FF2B5EF4-FFF2-40B4-BE49-F238E27FC236}">
                <a16:creationId xmlns:a16="http://schemas.microsoft.com/office/drawing/2014/main" id="{B2C7A888-1F23-05D0-E9AC-A571F997847B}"/>
              </a:ext>
            </a:extLst>
          </p:cNvPr>
          <p:cNvSpPr txBox="1"/>
          <p:nvPr userDrawn="1"/>
        </p:nvSpPr>
        <p:spPr>
          <a:xfrm>
            <a:off x="30321504" y="10387584"/>
            <a:ext cx="11996928" cy="5632311"/>
          </a:xfrm>
          <a:prstGeom prst="rect">
            <a:avLst/>
          </a:prstGeom>
          <a:noFill/>
        </p:spPr>
        <p:txBody>
          <a:bodyPr wrap="square" rtlCol="0">
            <a:spAutoFit/>
          </a:bodyPr>
          <a:lstStyle/>
          <a:p>
            <a:r>
              <a:rPr lang="en-US" sz="6000" dirty="0">
                <a:latin typeface="Corbel" panose="020B0503020204020204" pitchFamily="34" charset="0"/>
              </a:rPr>
              <a:t>This template is scaled to print 48” wide by 36” tall.</a:t>
            </a:r>
          </a:p>
          <a:p>
            <a:endParaRPr lang="en-US" sz="6000" dirty="0">
              <a:latin typeface="Corbel" panose="020B0503020204020204" pitchFamily="34" charset="0"/>
            </a:endParaRPr>
          </a:p>
          <a:p>
            <a:pPr marL="0" marR="0" lvl="0" indent="0" algn="l" defTabSz="4178226" rtl="0" eaLnBrk="1" fontAlgn="auto" latinLnBrk="0" hangingPunct="1">
              <a:lnSpc>
                <a:spcPct val="100000"/>
              </a:lnSpc>
              <a:spcBef>
                <a:spcPts val="0"/>
              </a:spcBef>
              <a:spcAft>
                <a:spcPts val="0"/>
              </a:spcAft>
              <a:buClrTx/>
              <a:buSzTx/>
              <a:buFontTx/>
              <a:buNone/>
              <a:tabLst/>
              <a:defRPr/>
            </a:pPr>
            <a:r>
              <a:rPr lang="en-US" sz="6000" dirty="0">
                <a:latin typeface="Corbel" panose="020B0503020204020204" pitchFamily="34" charset="0"/>
              </a:rPr>
              <a:t>Check the maximum paper size your printer or service bureau can output.</a:t>
            </a:r>
          </a:p>
          <a:p>
            <a:endParaRPr lang="en-US" sz="6000" dirty="0">
              <a:latin typeface="Corbel" panose="020B0503020204020204" pitchFamily="34" charset="0"/>
            </a:endParaRPr>
          </a:p>
        </p:txBody>
      </p:sp>
      <p:sp>
        <p:nvSpPr>
          <p:cNvPr id="8" name="TextBox 7">
            <a:extLst>
              <a:ext uri="{FF2B5EF4-FFF2-40B4-BE49-F238E27FC236}">
                <a16:creationId xmlns:a16="http://schemas.microsoft.com/office/drawing/2014/main" id="{5D465C7A-C759-C32B-D9B8-A036900E739D}"/>
              </a:ext>
            </a:extLst>
          </p:cNvPr>
          <p:cNvSpPr txBox="1"/>
          <p:nvPr userDrawn="1"/>
        </p:nvSpPr>
        <p:spPr>
          <a:xfrm>
            <a:off x="30321504" y="8887968"/>
            <a:ext cx="11996928" cy="1200329"/>
          </a:xfrm>
          <a:prstGeom prst="rect">
            <a:avLst/>
          </a:prstGeom>
          <a:noFill/>
        </p:spPr>
        <p:txBody>
          <a:bodyPr wrap="square" rtlCol="0">
            <a:spAutoFit/>
          </a:bodyPr>
          <a:lstStyle/>
          <a:p>
            <a:r>
              <a:rPr lang="en-US" sz="7200" b="1" dirty="0">
                <a:latin typeface="Corbel" panose="020B0503020204020204" pitchFamily="34" charset="0"/>
              </a:rPr>
              <a:t>PRINTING INFO</a:t>
            </a:r>
          </a:p>
        </p:txBody>
      </p:sp>
      <p:sp>
        <p:nvSpPr>
          <p:cNvPr id="9" name="TextBox 8">
            <a:extLst>
              <a:ext uri="{FF2B5EF4-FFF2-40B4-BE49-F238E27FC236}">
                <a16:creationId xmlns:a16="http://schemas.microsoft.com/office/drawing/2014/main" id="{497D0615-4E13-C149-F28D-4219CE30FF28}"/>
              </a:ext>
            </a:extLst>
          </p:cNvPr>
          <p:cNvSpPr txBox="1"/>
          <p:nvPr userDrawn="1"/>
        </p:nvSpPr>
        <p:spPr>
          <a:xfrm>
            <a:off x="30321504" y="17643856"/>
            <a:ext cx="11996928" cy="6555641"/>
          </a:xfrm>
          <a:prstGeom prst="rect">
            <a:avLst/>
          </a:prstGeom>
          <a:noFill/>
        </p:spPr>
        <p:txBody>
          <a:bodyPr wrap="square" rtlCol="0">
            <a:spAutoFit/>
          </a:bodyPr>
          <a:lstStyle/>
          <a:p>
            <a:r>
              <a:rPr lang="en-US" sz="6000" dirty="0">
                <a:latin typeface="Corbel" panose="020B0503020204020204" pitchFamily="34" charset="0"/>
              </a:rPr>
              <a:t>Refer to </a:t>
            </a:r>
            <a:r>
              <a:rPr lang="en-US" sz="6000" dirty="0">
                <a:latin typeface="Corbel" panose="020B0503020204020204" pitchFamily="34" charset="0"/>
                <a:hlinkClick r:id="rId3"/>
              </a:rPr>
              <a:t>https://</a:t>
            </a:r>
            <a:r>
              <a:rPr lang="en-US" sz="6000" dirty="0" err="1">
                <a:latin typeface="Corbel" panose="020B0503020204020204" pitchFamily="34" charset="0"/>
                <a:hlinkClick r:id="rId3"/>
              </a:rPr>
              <a:t>brand.wsu.edu</a:t>
            </a:r>
            <a:r>
              <a:rPr lang="en-US" sz="6000" dirty="0">
                <a:latin typeface="Corbel" panose="020B0503020204020204" pitchFamily="34" charset="0"/>
              </a:rPr>
              <a:t> for guidance on logo uses, university colors, and typography.</a:t>
            </a:r>
          </a:p>
          <a:p>
            <a:endParaRPr lang="en-US" sz="6000" dirty="0">
              <a:latin typeface="Corbel" panose="020B0503020204020204" pitchFamily="34" charset="0"/>
            </a:endParaRPr>
          </a:p>
          <a:p>
            <a:r>
              <a:rPr lang="en-US" sz="6000" dirty="0">
                <a:latin typeface="Corbel" panose="020B0503020204020204" pitchFamily="34" charset="0"/>
              </a:rPr>
              <a:t>This template uses the Corbel typeface and the WSU approved crimson color.</a:t>
            </a:r>
          </a:p>
        </p:txBody>
      </p:sp>
      <p:sp>
        <p:nvSpPr>
          <p:cNvPr id="10" name="TextBox 9">
            <a:extLst>
              <a:ext uri="{FF2B5EF4-FFF2-40B4-BE49-F238E27FC236}">
                <a16:creationId xmlns:a16="http://schemas.microsoft.com/office/drawing/2014/main" id="{3188B575-0ED9-BC27-CB7C-4F568307A029}"/>
              </a:ext>
            </a:extLst>
          </p:cNvPr>
          <p:cNvSpPr txBox="1"/>
          <p:nvPr userDrawn="1"/>
        </p:nvSpPr>
        <p:spPr>
          <a:xfrm>
            <a:off x="30321504" y="16144240"/>
            <a:ext cx="11996928" cy="1200329"/>
          </a:xfrm>
          <a:prstGeom prst="rect">
            <a:avLst/>
          </a:prstGeom>
          <a:noFill/>
        </p:spPr>
        <p:txBody>
          <a:bodyPr wrap="square" rtlCol="0">
            <a:spAutoFit/>
          </a:bodyPr>
          <a:lstStyle/>
          <a:p>
            <a:r>
              <a:rPr lang="en-US" sz="7200" b="1" dirty="0">
                <a:latin typeface="Corbel" panose="020B0503020204020204" pitchFamily="34" charset="0"/>
              </a:rPr>
              <a:t>STYLE GUIDE INFO</a:t>
            </a:r>
          </a:p>
        </p:txBody>
      </p:sp>
    </p:spTree>
    <p:extLst>
      <p:ext uri="{BB962C8B-B14F-4D97-AF65-F5344CB8AC3E}">
        <p14:creationId xmlns:p14="http://schemas.microsoft.com/office/powerpoint/2010/main" val="38847772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8464023"/>
      </p:ext>
    </p:extLst>
  </p:cSld>
  <p:clrMap bg1="lt1" tx1="dk1" bg2="lt2" tx2="dk2" accent1="accent1" accent2="accent2" accent3="accent3" accent4="accent4" accent5="accent5" accent6="accent6" hlink="hlink" folHlink="folHlink"/>
  <p:sldLayoutIdLst>
    <p:sldLayoutId id="2147483663" r:id="rId1"/>
    <p:sldLayoutId id="2147483699" r:id="rId2"/>
    <p:sldLayoutId id="2147483697" r:id="rId3"/>
    <p:sldLayoutId id="2147483698" r:id="rId4"/>
    <p:sldLayoutId id="2147483700" r:id="rId5"/>
  </p:sldLayoutIdLst>
  <p:txStyles>
    <p:titleStyle>
      <a:lvl1pPr algn="l" defTabSz="3288621" rtl="0" eaLnBrk="1" latinLnBrk="0" hangingPunct="1">
        <a:lnSpc>
          <a:spcPct val="90000"/>
        </a:lnSpc>
        <a:spcBef>
          <a:spcPct val="0"/>
        </a:spcBef>
        <a:buNone/>
        <a:defRPr sz="15824" kern="1200">
          <a:solidFill>
            <a:schemeClr val="tx1"/>
          </a:solidFill>
          <a:latin typeface="+mj-lt"/>
          <a:ea typeface="+mj-ea"/>
          <a:cs typeface="+mj-cs"/>
        </a:defRPr>
      </a:lvl1pPr>
    </p:titleStyle>
    <p:bodyStyle>
      <a:lvl1pPr marL="822154" indent="-822154" algn="l" defTabSz="3288621" rtl="0" eaLnBrk="1" latinLnBrk="0" hangingPunct="1">
        <a:lnSpc>
          <a:spcPct val="90000"/>
        </a:lnSpc>
        <a:spcBef>
          <a:spcPts val="3597"/>
        </a:spcBef>
        <a:buFont typeface="Arial" panose="020B0604020202020204" pitchFamily="34" charset="0"/>
        <a:buChar char="•"/>
        <a:defRPr sz="10070" kern="1200">
          <a:solidFill>
            <a:schemeClr val="tx1"/>
          </a:solidFill>
          <a:latin typeface="+mn-lt"/>
          <a:ea typeface="+mn-ea"/>
          <a:cs typeface="+mn-cs"/>
        </a:defRPr>
      </a:lvl1pPr>
      <a:lvl2pPr marL="2466465" indent="-822154" algn="l" defTabSz="3288621" rtl="0" eaLnBrk="1" latinLnBrk="0" hangingPunct="1">
        <a:lnSpc>
          <a:spcPct val="90000"/>
        </a:lnSpc>
        <a:spcBef>
          <a:spcPts val="1798"/>
        </a:spcBef>
        <a:buFont typeface="Arial" panose="020B0604020202020204" pitchFamily="34" charset="0"/>
        <a:buChar char="•"/>
        <a:defRPr sz="8631" kern="1200">
          <a:solidFill>
            <a:schemeClr val="tx1"/>
          </a:solidFill>
          <a:latin typeface="+mn-lt"/>
          <a:ea typeface="+mn-ea"/>
          <a:cs typeface="+mn-cs"/>
        </a:defRPr>
      </a:lvl2pPr>
      <a:lvl3pPr marL="4110775" indent="-822154" algn="l" defTabSz="3288621" rtl="0" eaLnBrk="1" latinLnBrk="0" hangingPunct="1">
        <a:lnSpc>
          <a:spcPct val="90000"/>
        </a:lnSpc>
        <a:spcBef>
          <a:spcPts val="1798"/>
        </a:spcBef>
        <a:buFont typeface="Arial" panose="020B0604020202020204" pitchFamily="34" charset="0"/>
        <a:buChar char="•"/>
        <a:defRPr sz="7193" kern="1200">
          <a:solidFill>
            <a:schemeClr val="tx1"/>
          </a:solidFill>
          <a:latin typeface="+mn-lt"/>
          <a:ea typeface="+mn-ea"/>
          <a:cs typeface="+mn-cs"/>
        </a:defRPr>
      </a:lvl3pPr>
      <a:lvl4pPr marL="5755086" indent="-822154" algn="l" defTabSz="328862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4pPr>
      <a:lvl5pPr marL="7399397" indent="-822154" algn="l" defTabSz="328862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5pPr>
      <a:lvl6pPr marL="9043705" indent="-822154" algn="l" defTabSz="328862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6pPr>
      <a:lvl7pPr marL="10688016" indent="-822154" algn="l" defTabSz="328862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7pPr>
      <a:lvl8pPr marL="12332326" indent="-822154" algn="l" defTabSz="328862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8pPr>
      <a:lvl9pPr marL="13976637" indent="-822154" algn="l" defTabSz="328862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9pPr>
    </p:bodyStyle>
    <p:otherStyle>
      <a:defPPr>
        <a:defRPr lang="en-US"/>
      </a:defPPr>
      <a:lvl1pPr marL="0" algn="l" defTabSz="3288621" rtl="0" eaLnBrk="1" latinLnBrk="0" hangingPunct="1">
        <a:defRPr sz="6473" kern="1200">
          <a:solidFill>
            <a:schemeClr val="tx1"/>
          </a:solidFill>
          <a:latin typeface="+mn-lt"/>
          <a:ea typeface="+mn-ea"/>
          <a:cs typeface="+mn-cs"/>
        </a:defRPr>
      </a:lvl1pPr>
      <a:lvl2pPr marL="1644311" algn="l" defTabSz="3288621" rtl="0" eaLnBrk="1" latinLnBrk="0" hangingPunct="1">
        <a:defRPr sz="6473" kern="1200">
          <a:solidFill>
            <a:schemeClr val="tx1"/>
          </a:solidFill>
          <a:latin typeface="+mn-lt"/>
          <a:ea typeface="+mn-ea"/>
          <a:cs typeface="+mn-cs"/>
        </a:defRPr>
      </a:lvl2pPr>
      <a:lvl3pPr marL="3288621" algn="l" defTabSz="3288621" rtl="0" eaLnBrk="1" latinLnBrk="0" hangingPunct="1">
        <a:defRPr sz="6473" kern="1200">
          <a:solidFill>
            <a:schemeClr val="tx1"/>
          </a:solidFill>
          <a:latin typeface="+mn-lt"/>
          <a:ea typeface="+mn-ea"/>
          <a:cs typeface="+mn-cs"/>
        </a:defRPr>
      </a:lvl3pPr>
      <a:lvl4pPr marL="4932930" algn="l" defTabSz="3288621" rtl="0" eaLnBrk="1" latinLnBrk="0" hangingPunct="1">
        <a:defRPr sz="6473" kern="1200">
          <a:solidFill>
            <a:schemeClr val="tx1"/>
          </a:solidFill>
          <a:latin typeface="+mn-lt"/>
          <a:ea typeface="+mn-ea"/>
          <a:cs typeface="+mn-cs"/>
        </a:defRPr>
      </a:lvl4pPr>
      <a:lvl5pPr marL="6577240" algn="l" defTabSz="3288621" rtl="0" eaLnBrk="1" latinLnBrk="0" hangingPunct="1">
        <a:defRPr sz="6473" kern="1200">
          <a:solidFill>
            <a:schemeClr val="tx1"/>
          </a:solidFill>
          <a:latin typeface="+mn-lt"/>
          <a:ea typeface="+mn-ea"/>
          <a:cs typeface="+mn-cs"/>
        </a:defRPr>
      </a:lvl5pPr>
      <a:lvl6pPr marL="8221551" algn="l" defTabSz="3288621" rtl="0" eaLnBrk="1" latinLnBrk="0" hangingPunct="1">
        <a:defRPr sz="6473" kern="1200">
          <a:solidFill>
            <a:schemeClr val="tx1"/>
          </a:solidFill>
          <a:latin typeface="+mn-lt"/>
          <a:ea typeface="+mn-ea"/>
          <a:cs typeface="+mn-cs"/>
        </a:defRPr>
      </a:lvl6pPr>
      <a:lvl7pPr marL="9865861" algn="l" defTabSz="3288621" rtl="0" eaLnBrk="1" latinLnBrk="0" hangingPunct="1">
        <a:defRPr sz="6473" kern="1200">
          <a:solidFill>
            <a:schemeClr val="tx1"/>
          </a:solidFill>
          <a:latin typeface="+mn-lt"/>
          <a:ea typeface="+mn-ea"/>
          <a:cs typeface="+mn-cs"/>
        </a:defRPr>
      </a:lvl7pPr>
      <a:lvl8pPr marL="11510170" algn="l" defTabSz="3288621" rtl="0" eaLnBrk="1" latinLnBrk="0" hangingPunct="1">
        <a:defRPr sz="6473" kern="1200">
          <a:solidFill>
            <a:schemeClr val="tx1"/>
          </a:solidFill>
          <a:latin typeface="+mn-lt"/>
          <a:ea typeface="+mn-ea"/>
          <a:cs typeface="+mn-cs"/>
        </a:defRPr>
      </a:lvl8pPr>
      <a:lvl9pPr marL="13154481" algn="l" defTabSz="3288621" rtl="0" eaLnBrk="1" latinLnBrk="0" hangingPunct="1">
        <a:defRPr sz="647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96" userDrawn="1">
          <p15:clr>
            <a:srgbClr val="F26B43"/>
          </p15:clr>
        </p15:guide>
        <p15:guide id="2" pos="13632" userDrawn="1">
          <p15:clr>
            <a:srgbClr val="F26B43"/>
          </p15:clr>
        </p15:guide>
        <p15:guide id="3" pos="600" userDrawn="1">
          <p15:clr>
            <a:srgbClr val="F26B43"/>
          </p15:clr>
        </p15:guide>
        <p15:guide id="4" pos="6913" userDrawn="1">
          <p15:clr>
            <a:srgbClr val="F26B43"/>
          </p15:clr>
        </p15:guide>
        <p15:guide id="5" pos="20280" userDrawn="1">
          <p15:clr>
            <a:srgbClr val="F26B43"/>
          </p15:clr>
        </p15:guide>
        <p15:guide id="6" pos="20688" userDrawn="1">
          <p15:clr>
            <a:srgbClr val="F26B43"/>
          </p15:clr>
        </p15:guide>
        <p15:guide id="7" pos="7320" userDrawn="1">
          <p15:clr>
            <a:srgbClr val="F26B43"/>
          </p15:clr>
        </p15:guide>
        <p15:guide id="8" pos="27024" userDrawn="1">
          <p15:clr>
            <a:srgbClr val="F26B43"/>
          </p15:clr>
        </p15:guide>
        <p15:guide id="9" pos="13968" userDrawn="1">
          <p15:clr>
            <a:srgbClr val="F26B43"/>
          </p15:clr>
        </p15:guide>
        <p15:guide id="10" orient="horz" pos="10468" userDrawn="1">
          <p15:clr>
            <a:srgbClr val="F26B43"/>
          </p15:clr>
        </p15:guide>
        <p15:guide id="11" orient="horz" pos="198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02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E48D9B6-EC11-1811-2786-31BDADAA4294}"/>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BA4E7F2C-B834-2015-A201-73EF4DF23B5F}"/>
              </a:ext>
            </a:extLst>
          </p:cNvPr>
          <p:cNvSpPr>
            <a:spLocks noGrp="1"/>
          </p:cNvSpPr>
          <p:nvPr>
            <p:ph type="body" sz="quarter" idx="153"/>
          </p:nvPr>
        </p:nvSpPr>
        <p:spPr>
          <a:xfrm>
            <a:off x="952500" y="1632388"/>
            <a:ext cx="11483331" cy="2833186"/>
          </a:xfrm>
        </p:spPr>
        <p:txBody>
          <a:bodyPr/>
          <a:lstStyle/>
          <a:p>
            <a:endParaRPr lang="en-US" sz="6000" dirty="0"/>
          </a:p>
        </p:txBody>
      </p:sp>
      <p:sp>
        <p:nvSpPr>
          <p:cNvPr id="4" name="Text Placeholder 3">
            <a:extLst>
              <a:ext uri="{FF2B5EF4-FFF2-40B4-BE49-F238E27FC236}">
                <a16:creationId xmlns:a16="http://schemas.microsoft.com/office/drawing/2014/main" id="{06C371A2-D864-6F8D-0831-92BC304C8196}"/>
              </a:ext>
            </a:extLst>
          </p:cNvPr>
          <p:cNvSpPr>
            <a:spLocks noGrp="1"/>
          </p:cNvSpPr>
          <p:nvPr>
            <p:ph type="body" sz="quarter" idx="160"/>
          </p:nvPr>
        </p:nvSpPr>
        <p:spPr/>
        <p:txBody>
          <a:bodyPr/>
          <a:lstStyle/>
          <a:p>
            <a:endParaRPr lang="en-US"/>
          </a:p>
        </p:txBody>
      </p:sp>
      <p:sp>
        <p:nvSpPr>
          <p:cNvPr id="5" name="Text Placeholder 4">
            <a:extLst>
              <a:ext uri="{FF2B5EF4-FFF2-40B4-BE49-F238E27FC236}">
                <a16:creationId xmlns:a16="http://schemas.microsoft.com/office/drawing/2014/main" id="{45216A2D-8F64-D741-8CC8-4EC98B80B790}"/>
              </a:ext>
            </a:extLst>
          </p:cNvPr>
          <p:cNvSpPr>
            <a:spLocks noGrp="1"/>
          </p:cNvSpPr>
          <p:nvPr>
            <p:ph type="body" sz="quarter" idx="162"/>
          </p:nvPr>
        </p:nvSpPr>
        <p:spPr/>
        <p:txBody>
          <a:bodyPr/>
          <a:lstStyle/>
          <a:p>
            <a:endParaRPr lang="en-US"/>
          </a:p>
        </p:txBody>
      </p:sp>
      <p:sp>
        <p:nvSpPr>
          <p:cNvPr id="6" name="Text Placeholder 5">
            <a:extLst>
              <a:ext uri="{FF2B5EF4-FFF2-40B4-BE49-F238E27FC236}">
                <a16:creationId xmlns:a16="http://schemas.microsoft.com/office/drawing/2014/main" id="{5010D983-02A0-384F-375E-886414322F83}"/>
              </a:ext>
            </a:extLst>
          </p:cNvPr>
          <p:cNvSpPr>
            <a:spLocks noGrp="1"/>
          </p:cNvSpPr>
          <p:nvPr>
            <p:ph type="body" sz="quarter" idx="164"/>
          </p:nvPr>
        </p:nvSpPr>
        <p:spPr/>
        <p:txBody>
          <a:bodyPr/>
          <a:lstStyle/>
          <a:p>
            <a:endParaRPr lang="en-US"/>
          </a:p>
        </p:txBody>
      </p:sp>
      <p:sp>
        <p:nvSpPr>
          <p:cNvPr id="7" name="Text Placeholder 6">
            <a:extLst>
              <a:ext uri="{FF2B5EF4-FFF2-40B4-BE49-F238E27FC236}">
                <a16:creationId xmlns:a16="http://schemas.microsoft.com/office/drawing/2014/main" id="{D7908D85-F65B-7D18-6AB2-1FC360C4AB27}"/>
              </a:ext>
            </a:extLst>
          </p:cNvPr>
          <p:cNvSpPr>
            <a:spLocks noGrp="1"/>
          </p:cNvSpPr>
          <p:nvPr>
            <p:ph type="body" sz="quarter" idx="166"/>
          </p:nvPr>
        </p:nvSpPr>
        <p:spPr/>
        <p:txBody>
          <a:bodyPr/>
          <a:lstStyle/>
          <a:p>
            <a:endParaRPr lang="en-US"/>
          </a:p>
        </p:txBody>
      </p:sp>
      <p:sp>
        <p:nvSpPr>
          <p:cNvPr id="8" name="Text Placeholder 7">
            <a:extLst>
              <a:ext uri="{FF2B5EF4-FFF2-40B4-BE49-F238E27FC236}">
                <a16:creationId xmlns:a16="http://schemas.microsoft.com/office/drawing/2014/main" id="{64D51ED8-6386-550B-F6CA-525FBEA59803}"/>
              </a:ext>
            </a:extLst>
          </p:cNvPr>
          <p:cNvSpPr>
            <a:spLocks noGrp="1"/>
          </p:cNvSpPr>
          <p:nvPr>
            <p:ph type="body" sz="quarter" idx="168"/>
          </p:nvPr>
        </p:nvSpPr>
        <p:spPr/>
        <p:txBody>
          <a:bodyPr/>
          <a:lstStyle/>
          <a:p>
            <a:endParaRPr lang="en-US"/>
          </a:p>
        </p:txBody>
      </p:sp>
      <p:sp>
        <p:nvSpPr>
          <p:cNvPr id="9" name="Content Placeholder 8">
            <a:extLst>
              <a:ext uri="{FF2B5EF4-FFF2-40B4-BE49-F238E27FC236}">
                <a16:creationId xmlns:a16="http://schemas.microsoft.com/office/drawing/2014/main" id="{47E6D4EC-118E-C9AA-D378-15D99D5E445A}"/>
              </a:ext>
            </a:extLst>
          </p:cNvPr>
          <p:cNvSpPr>
            <a:spLocks noGrp="1"/>
          </p:cNvSpPr>
          <p:nvPr>
            <p:ph sz="quarter" idx="178"/>
          </p:nvPr>
        </p:nvSpPr>
        <p:spPr/>
        <p:txBody>
          <a:bodyPr/>
          <a:lstStyle/>
          <a:p>
            <a:endParaRPr lang="en-US"/>
          </a:p>
        </p:txBody>
      </p:sp>
      <p:sp>
        <p:nvSpPr>
          <p:cNvPr id="10" name="Content Placeholder 9">
            <a:extLst>
              <a:ext uri="{FF2B5EF4-FFF2-40B4-BE49-F238E27FC236}">
                <a16:creationId xmlns:a16="http://schemas.microsoft.com/office/drawing/2014/main" id="{B07AC319-1A1C-B635-CFCA-B1B7F1D26931}"/>
              </a:ext>
            </a:extLst>
          </p:cNvPr>
          <p:cNvSpPr>
            <a:spLocks noGrp="1"/>
          </p:cNvSpPr>
          <p:nvPr>
            <p:ph sz="quarter" idx="179"/>
          </p:nvPr>
        </p:nvSpPr>
        <p:spPr/>
        <p:txBody>
          <a:bodyPr/>
          <a:lstStyle/>
          <a:p>
            <a:endParaRPr lang="en-US"/>
          </a:p>
        </p:txBody>
      </p:sp>
      <p:sp>
        <p:nvSpPr>
          <p:cNvPr id="11" name="Content Placeholder 10">
            <a:extLst>
              <a:ext uri="{FF2B5EF4-FFF2-40B4-BE49-F238E27FC236}">
                <a16:creationId xmlns:a16="http://schemas.microsoft.com/office/drawing/2014/main" id="{9AB489A8-30A8-2F1C-4093-B787B180E494}"/>
              </a:ext>
            </a:extLst>
          </p:cNvPr>
          <p:cNvSpPr>
            <a:spLocks noGrp="1"/>
          </p:cNvSpPr>
          <p:nvPr>
            <p:ph sz="quarter" idx="180"/>
          </p:nvPr>
        </p:nvSpPr>
        <p:spPr/>
        <p:txBody>
          <a:bodyPr/>
          <a:lstStyle/>
          <a:p>
            <a:endParaRPr lang="en-US"/>
          </a:p>
        </p:txBody>
      </p:sp>
      <p:sp>
        <p:nvSpPr>
          <p:cNvPr id="12" name="Content Placeholder 11">
            <a:extLst>
              <a:ext uri="{FF2B5EF4-FFF2-40B4-BE49-F238E27FC236}">
                <a16:creationId xmlns:a16="http://schemas.microsoft.com/office/drawing/2014/main" id="{BF1B2A8E-EEFA-2AD5-3516-DD0BAE7DB54D}"/>
              </a:ext>
            </a:extLst>
          </p:cNvPr>
          <p:cNvSpPr>
            <a:spLocks noGrp="1"/>
          </p:cNvSpPr>
          <p:nvPr>
            <p:ph sz="quarter" idx="181"/>
          </p:nvPr>
        </p:nvSpPr>
        <p:spPr/>
        <p:txBody>
          <a:bodyPr/>
          <a:lstStyle/>
          <a:p>
            <a:endParaRPr lang="en-US"/>
          </a:p>
        </p:txBody>
      </p:sp>
      <p:sp>
        <p:nvSpPr>
          <p:cNvPr id="13" name="Content Placeholder 12">
            <a:extLst>
              <a:ext uri="{FF2B5EF4-FFF2-40B4-BE49-F238E27FC236}">
                <a16:creationId xmlns:a16="http://schemas.microsoft.com/office/drawing/2014/main" id="{8072583C-9F57-6D8D-C0F0-1FA98A316030}"/>
              </a:ext>
            </a:extLst>
          </p:cNvPr>
          <p:cNvSpPr>
            <a:spLocks noGrp="1"/>
          </p:cNvSpPr>
          <p:nvPr>
            <p:ph sz="quarter" idx="182"/>
          </p:nvPr>
        </p:nvSpPr>
        <p:spPr/>
        <p:txBody>
          <a:bodyPr/>
          <a:lstStyle/>
          <a:p>
            <a:endParaRPr lang="en-US"/>
          </a:p>
        </p:txBody>
      </p:sp>
      <p:sp>
        <p:nvSpPr>
          <p:cNvPr id="14" name="Content Placeholder 13">
            <a:extLst>
              <a:ext uri="{FF2B5EF4-FFF2-40B4-BE49-F238E27FC236}">
                <a16:creationId xmlns:a16="http://schemas.microsoft.com/office/drawing/2014/main" id="{87A47252-E55C-1A5A-ED7F-D6640A078F9F}"/>
              </a:ext>
            </a:extLst>
          </p:cNvPr>
          <p:cNvSpPr>
            <a:spLocks noGrp="1"/>
          </p:cNvSpPr>
          <p:nvPr>
            <p:ph sz="quarter" idx="183"/>
          </p:nvPr>
        </p:nvSpPr>
        <p:spPr/>
        <p:txBody>
          <a:bodyPr/>
          <a:lstStyle/>
          <a:p>
            <a:endParaRPr lang="en-US"/>
          </a:p>
        </p:txBody>
      </p:sp>
      <p:sp>
        <p:nvSpPr>
          <p:cNvPr id="21" name="TextBox 20">
            <a:extLst>
              <a:ext uri="{FF2B5EF4-FFF2-40B4-BE49-F238E27FC236}">
                <a16:creationId xmlns:a16="http://schemas.microsoft.com/office/drawing/2014/main" id="{8D30ACFE-A201-B035-A823-441B82BF3DEA}"/>
              </a:ext>
            </a:extLst>
          </p:cNvPr>
          <p:cNvSpPr txBox="1"/>
          <p:nvPr/>
        </p:nvSpPr>
        <p:spPr>
          <a:xfrm>
            <a:off x="17257461" y="7562534"/>
            <a:ext cx="9784080" cy="6247864"/>
          </a:xfrm>
          <a:prstGeom prst="rect">
            <a:avLst/>
          </a:prstGeom>
          <a:noFill/>
        </p:spPr>
        <p:txBody>
          <a:bodyPr wrap="square" rtlCol="0">
            <a:spAutoFit/>
          </a:bodyPr>
          <a:lstStyle/>
          <a:p>
            <a:r>
              <a:rPr lang="en-US" sz="8000" dirty="0">
                <a:solidFill>
                  <a:schemeClr val="bg1"/>
                </a:solidFill>
                <a:latin typeface="Corbel" panose="020B0503020204020204" pitchFamily="34" charset="0"/>
              </a:rPr>
              <a:t>Main Finding goes here, translated into plain English. </a:t>
            </a:r>
            <a:r>
              <a:rPr lang="en-US" sz="8000" b="1" dirty="0">
                <a:solidFill>
                  <a:schemeClr val="bg1"/>
                </a:solidFill>
                <a:latin typeface="Corbel" panose="020B0503020204020204" pitchFamily="34" charset="0"/>
              </a:rPr>
              <a:t>Emphasize the Important words</a:t>
            </a:r>
          </a:p>
        </p:txBody>
      </p:sp>
      <p:grpSp>
        <p:nvGrpSpPr>
          <p:cNvPr id="22" name="Group 21">
            <a:extLst>
              <a:ext uri="{FF2B5EF4-FFF2-40B4-BE49-F238E27FC236}">
                <a16:creationId xmlns:a16="http://schemas.microsoft.com/office/drawing/2014/main" id="{C393BD89-7891-9DBC-2F18-B5A678B36A40}"/>
              </a:ext>
            </a:extLst>
          </p:cNvPr>
          <p:cNvGrpSpPr/>
          <p:nvPr/>
        </p:nvGrpSpPr>
        <p:grpSpPr>
          <a:xfrm>
            <a:off x="16393970" y="26066158"/>
            <a:ext cx="11511062" cy="5172028"/>
            <a:chOff x="29159249" y="14690183"/>
            <a:chExt cx="7512154" cy="3017016"/>
          </a:xfrm>
        </p:grpSpPr>
        <p:pic>
          <p:nvPicPr>
            <p:cNvPr id="23" name="Picture 22" descr="A screenshot of a cell phone&#10;&#10;Description automatically generated">
              <a:extLst>
                <a:ext uri="{FF2B5EF4-FFF2-40B4-BE49-F238E27FC236}">
                  <a16:creationId xmlns:a16="http://schemas.microsoft.com/office/drawing/2014/main" id="{DECF46DC-98CE-5125-A0A7-94EA66CF27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5373" y="14781074"/>
              <a:ext cx="1046348" cy="2039420"/>
            </a:xfrm>
            <a:prstGeom prst="rect">
              <a:avLst/>
            </a:prstGeom>
          </p:spPr>
        </p:pic>
        <p:sp>
          <p:nvSpPr>
            <p:cNvPr id="24" name="Rectangle 23">
              <a:extLst>
                <a:ext uri="{FF2B5EF4-FFF2-40B4-BE49-F238E27FC236}">
                  <a16:creationId xmlns:a16="http://schemas.microsoft.com/office/drawing/2014/main" id="{19607428-29D8-E7DF-ED2C-69B59D0228E8}"/>
                </a:ext>
              </a:extLst>
            </p:cNvPr>
            <p:cNvSpPr/>
            <p:nvPr userDrawn="1"/>
          </p:nvSpPr>
          <p:spPr>
            <a:xfrm>
              <a:off x="33434601" y="14690183"/>
              <a:ext cx="2493976" cy="2130310"/>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342" dirty="0"/>
                <a:t>Add QR Code</a:t>
              </a:r>
            </a:p>
          </p:txBody>
        </p:sp>
        <p:cxnSp>
          <p:nvCxnSpPr>
            <p:cNvPr id="25" name="Straight Arrow Connector 24">
              <a:extLst>
                <a:ext uri="{FF2B5EF4-FFF2-40B4-BE49-F238E27FC236}">
                  <a16:creationId xmlns:a16="http://schemas.microsoft.com/office/drawing/2014/main" id="{97932CC7-EEB4-C86C-B92F-118C688A8B74}"/>
                </a:ext>
              </a:extLst>
            </p:cNvPr>
            <p:cNvCxnSpPr>
              <a:cxnSpLocks/>
            </p:cNvCxnSpPr>
            <p:nvPr userDrawn="1"/>
          </p:nvCxnSpPr>
          <p:spPr>
            <a:xfrm>
              <a:off x="31604290" y="15849222"/>
              <a:ext cx="131103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BABE021-D760-E61C-4B9F-E132F7BE65B5}"/>
                </a:ext>
              </a:extLst>
            </p:cNvPr>
            <p:cNvSpPr txBox="1"/>
            <p:nvPr userDrawn="1"/>
          </p:nvSpPr>
          <p:spPr>
            <a:xfrm>
              <a:off x="29159249" y="17330173"/>
              <a:ext cx="7512154" cy="377026"/>
            </a:xfrm>
            <a:prstGeom prst="rect">
              <a:avLst/>
            </a:prstGeom>
            <a:noFill/>
          </p:spPr>
          <p:txBody>
            <a:bodyPr wrap="square" rtlCol="0">
              <a:spAutoFit/>
            </a:bodyPr>
            <a:lstStyle/>
            <a:p>
              <a:pPr algn="ctr"/>
              <a:r>
                <a:rPr lang="en-US" sz="3600" dirty="0">
                  <a:solidFill>
                    <a:schemeClr val="bg1"/>
                  </a:solidFill>
                </a:rPr>
                <a:t>Take a picture to download more information</a:t>
              </a:r>
            </a:p>
          </p:txBody>
        </p:sp>
      </p:grpSp>
    </p:spTree>
    <p:extLst>
      <p:ext uri="{BB962C8B-B14F-4D97-AF65-F5344CB8AC3E}">
        <p14:creationId xmlns:p14="http://schemas.microsoft.com/office/powerpoint/2010/main" val="122746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7C1377-DEF3-C776-630A-AB08707EF2B4}"/>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9C5BD249-7E97-C4B9-D1F8-73293473B2CD}"/>
              </a:ext>
            </a:extLst>
          </p:cNvPr>
          <p:cNvSpPr>
            <a:spLocks noGrp="1"/>
          </p:cNvSpPr>
          <p:nvPr>
            <p:ph type="body" sz="quarter" idx="153"/>
          </p:nvPr>
        </p:nvSpPr>
        <p:spPr/>
        <p:txBody>
          <a:bodyPr/>
          <a:lstStyle/>
          <a:p>
            <a:endParaRPr lang="en-US" sz="6000" dirty="0"/>
          </a:p>
        </p:txBody>
      </p:sp>
      <p:sp>
        <p:nvSpPr>
          <p:cNvPr id="4" name="Text Placeholder 3">
            <a:extLst>
              <a:ext uri="{FF2B5EF4-FFF2-40B4-BE49-F238E27FC236}">
                <a16:creationId xmlns:a16="http://schemas.microsoft.com/office/drawing/2014/main" id="{A41CAD12-B72A-3640-7480-ABB554F88295}"/>
              </a:ext>
            </a:extLst>
          </p:cNvPr>
          <p:cNvSpPr>
            <a:spLocks noGrp="1"/>
          </p:cNvSpPr>
          <p:nvPr>
            <p:ph type="body" sz="quarter" idx="160"/>
          </p:nvPr>
        </p:nvSpPr>
        <p:spPr/>
        <p:txBody>
          <a:bodyPr/>
          <a:lstStyle/>
          <a:p>
            <a:endParaRPr lang="en-US"/>
          </a:p>
        </p:txBody>
      </p:sp>
      <p:sp>
        <p:nvSpPr>
          <p:cNvPr id="5" name="Text Placeholder 4">
            <a:extLst>
              <a:ext uri="{FF2B5EF4-FFF2-40B4-BE49-F238E27FC236}">
                <a16:creationId xmlns:a16="http://schemas.microsoft.com/office/drawing/2014/main" id="{C9823AF4-AF9C-F60D-E8EC-9EFD5C2ABB0C}"/>
              </a:ext>
            </a:extLst>
          </p:cNvPr>
          <p:cNvSpPr>
            <a:spLocks noGrp="1"/>
          </p:cNvSpPr>
          <p:nvPr>
            <p:ph type="body" sz="quarter" idx="162"/>
          </p:nvPr>
        </p:nvSpPr>
        <p:spPr/>
        <p:txBody>
          <a:bodyPr/>
          <a:lstStyle/>
          <a:p>
            <a:endParaRPr lang="en-US"/>
          </a:p>
        </p:txBody>
      </p:sp>
      <p:sp>
        <p:nvSpPr>
          <p:cNvPr id="6" name="Text Placeholder 5">
            <a:extLst>
              <a:ext uri="{FF2B5EF4-FFF2-40B4-BE49-F238E27FC236}">
                <a16:creationId xmlns:a16="http://schemas.microsoft.com/office/drawing/2014/main" id="{DAEE2723-9DCD-DA06-B463-3C467956CC49}"/>
              </a:ext>
            </a:extLst>
          </p:cNvPr>
          <p:cNvSpPr>
            <a:spLocks noGrp="1"/>
          </p:cNvSpPr>
          <p:nvPr>
            <p:ph type="body" sz="quarter" idx="164"/>
          </p:nvPr>
        </p:nvSpPr>
        <p:spPr/>
        <p:txBody>
          <a:bodyPr/>
          <a:lstStyle/>
          <a:p>
            <a:endParaRPr lang="en-US"/>
          </a:p>
        </p:txBody>
      </p:sp>
      <p:sp>
        <p:nvSpPr>
          <p:cNvPr id="7" name="Text Placeholder 6">
            <a:extLst>
              <a:ext uri="{FF2B5EF4-FFF2-40B4-BE49-F238E27FC236}">
                <a16:creationId xmlns:a16="http://schemas.microsoft.com/office/drawing/2014/main" id="{05D31C0F-20A9-FCFD-CCB1-3C5D91AEA869}"/>
              </a:ext>
            </a:extLst>
          </p:cNvPr>
          <p:cNvSpPr>
            <a:spLocks noGrp="1"/>
          </p:cNvSpPr>
          <p:nvPr>
            <p:ph type="body" sz="quarter" idx="166"/>
          </p:nvPr>
        </p:nvSpPr>
        <p:spPr/>
        <p:txBody>
          <a:bodyPr/>
          <a:lstStyle/>
          <a:p>
            <a:endParaRPr lang="en-US"/>
          </a:p>
        </p:txBody>
      </p:sp>
      <p:sp>
        <p:nvSpPr>
          <p:cNvPr id="8" name="Text Placeholder 7">
            <a:extLst>
              <a:ext uri="{FF2B5EF4-FFF2-40B4-BE49-F238E27FC236}">
                <a16:creationId xmlns:a16="http://schemas.microsoft.com/office/drawing/2014/main" id="{455CCA1E-0FFF-0ADB-2C65-C4452FDE9478}"/>
              </a:ext>
            </a:extLst>
          </p:cNvPr>
          <p:cNvSpPr>
            <a:spLocks noGrp="1"/>
          </p:cNvSpPr>
          <p:nvPr>
            <p:ph type="body" sz="quarter" idx="168"/>
          </p:nvPr>
        </p:nvSpPr>
        <p:spPr/>
        <p:txBody>
          <a:bodyPr/>
          <a:lstStyle/>
          <a:p>
            <a:endParaRPr lang="en-US"/>
          </a:p>
        </p:txBody>
      </p:sp>
      <p:sp>
        <p:nvSpPr>
          <p:cNvPr id="9" name="Content Placeholder 8">
            <a:extLst>
              <a:ext uri="{FF2B5EF4-FFF2-40B4-BE49-F238E27FC236}">
                <a16:creationId xmlns:a16="http://schemas.microsoft.com/office/drawing/2014/main" id="{C73B96BF-10FF-BFE1-0D4B-798B13A7F178}"/>
              </a:ext>
            </a:extLst>
          </p:cNvPr>
          <p:cNvSpPr>
            <a:spLocks noGrp="1"/>
          </p:cNvSpPr>
          <p:nvPr>
            <p:ph sz="quarter" idx="178"/>
          </p:nvPr>
        </p:nvSpPr>
        <p:spPr/>
        <p:txBody>
          <a:bodyPr/>
          <a:lstStyle/>
          <a:p>
            <a:endParaRPr lang="en-US"/>
          </a:p>
        </p:txBody>
      </p:sp>
      <p:sp>
        <p:nvSpPr>
          <p:cNvPr id="10" name="Content Placeholder 9">
            <a:extLst>
              <a:ext uri="{FF2B5EF4-FFF2-40B4-BE49-F238E27FC236}">
                <a16:creationId xmlns:a16="http://schemas.microsoft.com/office/drawing/2014/main" id="{EC6F4A28-1D34-DE94-916C-6495768827B9}"/>
              </a:ext>
            </a:extLst>
          </p:cNvPr>
          <p:cNvSpPr>
            <a:spLocks noGrp="1"/>
          </p:cNvSpPr>
          <p:nvPr>
            <p:ph sz="quarter" idx="179"/>
          </p:nvPr>
        </p:nvSpPr>
        <p:spPr/>
        <p:txBody>
          <a:bodyPr/>
          <a:lstStyle/>
          <a:p>
            <a:endParaRPr lang="en-US"/>
          </a:p>
        </p:txBody>
      </p:sp>
      <p:sp>
        <p:nvSpPr>
          <p:cNvPr id="11" name="Content Placeholder 10">
            <a:extLst>
              <a:ext uri="{FF2B5EF4-FFF2-40B4-BE49-F238E27FC236}">
                <a16:creationId xmlns:a16="http://schemas.microsoft.com/office/drawing/2014/main" id="{1D7C3F3F-546F-710A-8BE5-E90EDB14FA97}"/>
              </a:ext>
            </a:extLst>
          </p:cNvPr>
          <p:cNvSpPr>
            <a:spLocks noGrp="1"/>
          </p:cNvSpPr>
          <p:nvPr>
            <p:ph sz="quarter" idx="180"/>
          </p:nvPr>
        </p:nvSpPr>
        <p:spPr/>
        <p:txBody>
          <a:bodyPr/>
          <a:lstStyle/>
          <a:p>
            <a:endParaRPr lang="en-US"/>
          </a:p>
        </p:txBody>
      </p:sp>
      <p:sp>
        <p:nvSpPr>
          <p:cNvPr id="12" name="Content Placeholder 11">
            <a:extLst>
              <a:ext uri="{FF2B5EF4-FFF2-40B4-BE49-F238E27FC236}">
                <a16:creationId xmlns:a16="http://schemas.microsoft.com/office/drawing/2014/main" id="{A5484B8B-F903-EA0A-6B40-7082CB3E5CE6}"/>
              </a:ext>
            </a:extLst>
          </p:cNvPr>
          <p:cNvSpPr>
            <a:spLocks noGrp="1"/>
          </p:cNvSpPr>
          <p:nvPr>
            <p:ph sz="quarter" idx="181"/>
          </p:nvPr>
        </p:nvSpPr>
        <p:spPr/>
        <p:txBody>
          <a:bodyPr/>
          <a:lstStyle/>
          <a:p>
            <a:endParaRPr lang="en-US"/>
          </a:p>
        </p:txBody>
      </p:sp>
      <p:sp>
        <p:nvSpPr>
          <p:cNvPr id="13" name="Content Placeholder 12">
            <a:extLst>
              <a:ext uri="{FF2B5EF4-FFF2-40B4-BE49-F238E27FC236}">
                <a16:creationId xmlns:a16="http://schemas.microsoft.com/office/drawing/2014/main" id="{BA4F2863-7137-8B30-74D3-FC06E6424914}"/>
              </a:ext>
            </a:extLst>
          </p:cNvPr>
          <p:cNvSpPr>
            <a:spLocks noGrp="1"/>
          </p:cNvSpPr>
          <p:nvPr>
            <p:ph sz="quarter" idx="182"/>
          </p:nvPr>
        </p:nvSpPr>
        <p:spPr/>
        <p:txBody>
          <a:bodyPr/>
          <a:lstStyle/>
          <a:p>
            <a:endParaRPr lang="en-US"/>
          </a:p>
        </p:txBody>
      </p:sp>
      <p:sp>
        <p:nvSpPr>
          <p:cNvPr id="14" name="Content Placeholder 13">
            <a:extLst>
              <a:ext uri="{FF2B5EF4-FFF2-40B4-BE49-F238E27FC236}">
                <a16:creationId xmlns:a16="http://schemas.microsoft.com/office/drawing/2014/main" id="{3E0AF988-3C20-92C0-5C80-CD0D48B3FDAB}"/>
              </a:ext>
            </a:extLst>
          </p:cNvPr>
          <p:cNvSpPr>
            <a:spLocks noGrp="1"/>
          </p:cNvSpPr>
          <p:nvPr>
            <p:ph sz="quarter" idx="183"/>
          </p:nvPr>
        </p:nvSpPr>
        <p:spPr/>
        <p:txBody>
          <a:bodyPr/>
          <a:lstStyle/>
          <a:p>
            <a:endParaRPr lang="en-US"/>
          </a:p>
        </p:txBody>
      </p:sp>
      <p:sp>
        <p:nvSpPr>
          <p:cNvPr id="15" name="TextBox 14">
            <a:extLst>
              <a:ext uri="{FF2B5EF4-FFF2-40B4-BE49-F238E27FC236}">
                <a16:creationId xmlns:a16="http://schemas.microsoft.com/office/drawing/2014/main" id="{54F39592-DA3A-148F-2142-E7D2566C2C61}"/>
              </a:ext>
            </a:extLst>
          </p:cNvPr>
          <p:cNvSpPr txBox="1"/>
          <p:nvPr/>
        </p:nvSpPr>
        <p:spPr>
          <a:xfrm>
            <a:off x="15888487" y="11887898"/>
            <a:ext cx="13167360" cy="5016758"/>
          </a:xfrm>
          <a:prstGeom prst="rect">
            <a:avLst/>
          </a:prstGeom>
          <a:noFill/>
        </p:spPr>
        <p:txBody>
          <a:bodyPr wrap="square" rtlCol="0">
            <a:spAutoFit/>
          </a:bodyPr>
          <a:lstStyle/>
          <a:p>
            <a:r>
              <a:rPr lang="en-US" sz="8000" dirty="0">
                <a:solidFill>
                  <a:schemeClr val="bg1"/>
                </a:solidFill>
                <a:latin typeface="Corbel" panose="020B0503020204020204" pitchFamily="34" charset="0"/>
              </a:rPr>
              <a:t>Main Finding goes here, translated into plain English. </a:t>
            </a:r>
            <a:r>
              <a:rPr lang="en-US" sz="8000" b="1" dirty="0">
                <a:solidFill>
                  <a:schemeClr val="bg1"/>
                </a:solidFill>
                <a:latin typeface="Corbel" panose="020B0503020204020204" pitchFamily="34" charset="0"/>
              </a:rPr>
              <a:t>Emphasize the Important words</a:t>
            </a:r>
          </a:p>
        </p:txBody>
      </p:sp>
      <p:grpSp>
        <p:nvGrpSpPr>
          <p:cNvPr id="21" name="Group 20">
            <a:extLst>
              <a:ext uri="{FF2B5EF4-FFF2-40B4-BE49-F238E27FC236}">
                <a16:creationId xmlns:a16="http://schemas.microsoft.com/office/drawing/2014/main" id="{213CECD0-B909-812F-9FBA-1099D95C278E}"/>
              </a:ext>
            </a:extLst>
          </p:cNvPr>
          <p:cNvGrpSpPr/>
          <p:nvPr/>
        </p:nvGrpSpPr>
        <p:grpSpPr>
          <a:xfrm>
            <a:off x="16190069" y="26412873"/>
            <a:ext cx="11511062" cy="5172028"/>
            <a:chOff x="29159249" y="14690183"/>
            <a:chExt cx="7512154" cy="3017016"/>
          </a:xfrm>
        </p:grpSpPr>
        <p:pic>
          <p:nvPicPr>
            <p:cNvPr id="22" name="Picture 21" descr="A screenshot of a cell phone&#10;&#10;Description automatically generated">
              <a:extLst>
                <a:ext uri="{FF2B5EF4-FFF2-40B4-BE49-F238E27FC236}">
                  <a16:creationId xmlns:a16="http://schemas.microsoft.com/office/drawing/2014/main" id="{99D07FE3-C7BB-FEC4-A2F2-32AFF07256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5373" y="14781074"/>
              <a:ext cx="1046348" cy="2039420"/>
            </a:xfrm>
            <a:prstGeom prst="rect">
              <a:avLst/>
            </a:prstGeom>
          </p:spPr>
        </p:pic>
        <p:sp>
          <p:nvSpPr>
            <p:cNvPr id="23" name="Rectangle 22">
              <a:extLst>
                <a:ext uri="{FF2B5EF4-FFF2-40B4-BE49-F238E27FC236}">
                  <a16:creationId xmlns:a16="http://schemas.microsoft.com/office/drawing/2014/main" id="{1E21FF52-8543-7187-9408-2D29C7A80467}"/>
                </a:ext>
              </a:extLst>
            </p:cNvPr>
            <p:cNvSpPr/>
            <p:nvPr userDrawn="1"/>
          </p:nvSpPr>
          <p:spPr>
            <a:xfrm>
              <a:off x="33434601" y="14690183"/>
              <a:ext cx="2493976" cy="2130310"/>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342" dirty="0"/>
                <a:t>Add QR Code</a:t>
              </a:r>
            </a:p>
          </p:txBody>
        </p:sp>
        <p:cxnSp>
          <p:nvCxnSpPr>
            <p:cNvPr id="24" name="Straight Arrow Connector 23">
              <a:extLst>
                <a:ext uri="{FF2B5EF4-FFF2-40B4-BE49-F238E27FC236}">
                  <a16:creationId xmlns:a16="http://schemas.microsoft.com/office/drawing/2014/main" id="{8C4EA24E-2D73-EF89-5556-6C42AC6026C0}"/>
                </a:ext>
              </a:extLst>
            </p:cNvPr>
            <p:cNvCxnSpPr>
              <a:cxnSpLocks/>
            </p:cNvCxnSpPr>
            <p:nvPr userDrawn="1"/>
          </p:nvCxnSpPr>
          <p:spPr>
            <a:xfrm>
              <a:off x="31604290" y="15849222"/>
              <a:ext cx="131103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5E84510-3ED6-9F34-F777-BBA4A4435D82}"/>
                </a:ext>
              </a:extLst>
            </p:cNvPr>
            <p:cNvSpPr txBox="1"/>
            <p:nvPr userDrawn="1"/>
          </p:nvSpPr>
          <p:spPr>
            <a:xfrm>
              <a:off x="29159249" y="17330173"/>
              <a:ext cx="7512154" cy="377026"/>
            </a:xfrm>
            <a:prstGeom prst="rect">
              <a:avLst/>
            </a:prstGeom>
            <a:noFill/>
          </p:spPr>
          <p:txBody>
            <a:bodyPr wrap="square" rtlCol="0">
              <a:spAutoFit/>
            </a:bodyPr>
            <a:lstStyle/>
            <a:p>
              <a:pPr algn="ctr"/>
              <a:r>
                <a:rPr lang="en-US" sz="3600" dirty="0">
                  <a:solidFill>
                    <a:schemeClr val="bg1"/>
                  </a:solidFill>
                </a:rPr>
                <a:t>Take a picture to download more information</a:t>
              </a:r>
            </a:p>
          </p:txBody>
        </p:sp>
      </p:grpSp>
    </p:spTree>
    <p:extLst>
      <p:ext uri="{BB962C8B-B14F-4D97-AF65-F5344CB8AC3E}">
        <p14:creationId xmlns:p14="http://schemas.microsoft.com/office/powerpoint/2010/main" val="1640946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E33029-CD8F-ACED-FA6F-0EA6EB1EC440}"/>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1FECFCBA-58A5-C7F6-8CBA-6BB129B792BC}"/>
              </a:ext>
            </a:extLst>
          </p:cNvPr>
          <p:cNvSpPr>
            <a:spLocks noGrp="1"/>
          </p:cNvSpPr>
          <p:nvPr>
            <p:ph type="body" sz="quarter" idx="153"/>
          </p:nvPr>
        </p:nvSpPr>
        <p:spPr/>
        <p:txBody>
          <a:bodyPr/>
          <a:lstStyle/>
          <a:p>
            <a:pPr algn="ctr"/>
            <a:endParaRPr lang="en-US" sz="6000" dirty="0"/>
          </a:p>
        </p:txBody>
      </p:sp>
      <p:sp>
        <p:nvSpPr>
          <p:cNvPr id="4" name="Text Placeholder 3">
            <a:extLst>
              <a:ext uri="{FF2B5EF4-FFF2-40B4-BE49-F238E27FC236}">
                <a16:creationId xmlns:a16="http://schemas.microsoft.com/office/drawing/2014/main" id="{135E928E-3337-3B94-0092-8394AFA84989}"/>
              </a:ext>
            </a:extLst>
          </p:cNvPr>
          <p:cNvSpPr>
            <a:spLocks noGrp="1"/>
          </p:cNvSpPr>
          <p:nvPr>
            <p:ph type="body" sz="quarter" idx="160"/>
          </p:nvPr>
        </p:nvSpPr>
        <p:spPr/>
        <p:txBody>
          <a:bodyPr/>
          <a:lstStyle/>
          <a:p>
            <a:endParaRPr lang="en-US"/>
          </a:p>
        </p:txBody>
      </p:sp>
      <p:sp>
        <p:nvSpPr>
          <p:cNvPr id="5" name="Text Placeholder 4">
            <a:extLst>
              <a:ext uri="{FF2B5EF4-FFF2-40B4-BE49-F238E27FC236}">
                <a16:creationId xmlns:a16="http://schemas.microsoft.com/office/drawing/2014/main" id="{87FE0745-EEFE-A0B8-0FFD-60BF7E670C34}"/>
              </a:ext>
            </a:extLst>
          </p:cNvPr>
          <p:cNvSpPr>
            <a:spLocks noGrp="1"/>
          </p:cNvSpPr>
          <p:nvPr>
            <p:ph type="body" sz="quarter" idx="162"/>
          </p:nvPr>
        </p:nvSpPr>
        <p:spPr/>
        <p:txBody>
          <a:bodyPr/>
          <a:lstStyle/>
          <a:p>
            <a:endParaRPr lang="en-US"/>
          </a:p>
        </p:txBody>
      </p:sp>
      <p:sp>
        <p:nvSpPr>
          <p:cNvPr id="6" name="Text Placeholder 5">
            <a:extLst>
              <a:ext uri="{FF2B5EF4-FFF2-40B4-BE49-F238E27FC236}">
                <a16:creationId xmlns:a16="http://schemas.microsoft.com/office/drawing/2014/main" id="{8021A3DD-642D-F5CF-93BF-F4EC5CF43C09}"/>
              </a:ext>
            </a:extLst>
          </p:cNvPr>
          <p:cNvSpPr>
            <a:spLocks noGrp="1"/>
          </p:cNvSpPr>
          <p:nvPr>
            <p:ph type="body" sz="quarter" idx="164"/>
          </p:nvPr>
        </p:nvSpPr>
        <p:spPr/>
        <p:txBody>
          <a:bodyPr/>
          <a:lstStyle/>
          <a:p>
            <a:endParaRPr lang="en-US"/>
          </a:p>
        </p:txBody>
      </p:sp>
      <p:sp>
        <p:nvSpPr>
          <p:cNvPr id="7" name="Text Placeholder 6">
            <a:extLst>
              <a:ext uri="{FF2B5EF4-FFF2-40B4-BE49-F238E27FC236}">
                <a16:creationId xmlns:a16="http://schemas.microsoft.com/office/drawing/2014/main" id="{69C0F400-037C-E024-CF6E-6E39C797E13C}"/>
              </a:ext>
            </a:extLst>
          </p:cNvPr>
          <p:cNvSpPr>
            <a:spLocks noGrp="1"/>
          </p:cNvSpPr>
          <p:nvPr>
            <p:ph type="body" sz="quarter" idx="166"/>
          </p:nvPr>
        </p:nvSpPr>
        <p:spPr/>
        <p:txBody>
          <a:bodyPr/>
          <a:lstStyle/>
          <a:p>
            <a:endParaRPr lang="en-US"/>
          </a:p>
        </p:txBody>
      </p:sp>
      <p:sp>
        <p:nvSpPr>
          <p:cNvPr id="8" name="Text Placeholder 7">
            <a:extLst>
              <a:ext uri="{FF2B5EF4-FFF2-40B4-BE49-F238E27FC236}">
                <a16:creationId xmlns:a16="http://schemas.microsoft.com/office/drawing/2014/main" id="{AF2A8BE2-1CD7-C39F-2CF7-EDE520F91498}"/>
              </a:ext>
            </a:extLst>
          </p:cNvPr>
          <p:cNvSpPr>
            <a:spLocks noGrp="1"/>
          </p:cNvSpPr>
          <p:nvPr>
            <p:ph type="body" sz="quarter" idx="168"/>
          </p:nvPr>
        </p:nvSpPr>
        <p:spPr/>
        <p:txBody>
          <a:bodyPr/>
          <a:lstStyle/>
          <a:p>
            <a:endParaRPr lang="en-US"/>
          </a:p>
        </p:txBody>
      </p:sp>
      <p:sp>
        <p:nvSpPr>
          <p:cNvPr id="9" name="Content Placeholder 8">
            <a:extLst>
              <a:ext uri="{FF2B5EF4-FFF2-40B4-BE49-F238E27FC236}">
                <a16:creationId xmlns:a16="http://schemas.microsoft.com/office/drawing/2014/main" id="{E4DFE536-7ED3-96F1-E0DD-B59A51CF513E}"/>
              </a:ext>
            </a:extLst>
          </p:cNvPr>
          <p:cNvSpPr>
            <a:spLocks noGrp="1"/>
          </p:cNvSpPr>
          <p:nvPr>
            <p:ph sz="quarter" idx="178"/>
          </p:nvPr>
        </p:nvSpPr>
        <p:spPr/>
        <p:txBody>
          <a:bodyPr/>
          <a:lstStyle/>
          <a:p>
            <a:endParaRPr lang="en-US"/>
          </a:p>
        </p:txBody>
      </p:sp>
      <p:sp>
        <p:nvSpPr>
          <p:cNvPr id="10" name="Content Placeholder 9">
            <a:extLst>
              <a:ext uri="{FF2B5EF4-FFF2-40B4-BE49-F238E27FC236}">
                <a16:creationId xmlns:a16="http://schemas.microsoft.com/office/drawing/2014/main" id="{5D3398BD-6872-16D4-D115-45170450DAE5}"/>
              </a:ext>
            </a:extLst>
          </p:cNvPr>
          <p:cNvSpPr>
            <a:spLocks noGrp="1"/>
          </p:cNvSpPr>
          <p:nvPr>
            <p:ph sz="quarter" idx="179"/>
          </p:nvPr>
        </p:nvSpPr>
        <p:spPr/>
        <p:txBody>
          <a:bodyPr/>
          <a:lstStyle/>
          <a:p>
            <a:endParaRPr lang="en-US"/>
          </a:p>
        </p:txBody>
      </p:sp>
      <p:sp>
        <p:nvSpPr>
          <p:cNvPr id="11" name="Content Placeholder 10">
            <a:extLst>
              <a:ext uri="{FF2B5EF4-FFF2-40B4-BE49-F238E27FC236}">
                <a16:creationId xmlns:a16="http://schemas.microsoft.com/office/drawing/2014/main" id="{4A1A802D-4444-5900-2272-7D31DF9DD022}"/>
              </a:ext>
            </a:extLst>
          </p:cNvPr>
          <p:cNvSpPr>
            <a:spLocks noGrp="1"/>
          </p:cNvSpPr>
          <p:nvPr>
            <p:ph sz="quarter" idx="180"/>
          </p:nvPr>
        </p:nvSpPr>
        <p:spPr/>
        <p:txBody>
          <a:bodyPr/>
          <a:lstStyle/>
          <a:p>
            <a:endParaRPr lang="en-US"/>
          </a:p>
        </p:txBody>
      </p:sp>
      <p:sp>
        <p:nvSpPr>
          <p:cNvPr id="12" name="Content Placeholder 11">
            <a:extLst>
              <a:ext uri="{FF2B5EF4-FFF2-40B4-BE49-F238E27FC236}">
                <a16:creationId xmlns:a16="http://schemas.microsoft.com/office/drawing/2014/main" id="{F0B637EC-A9A6-BDD3-DF00-D67D32AFBC16}"/>
              </a:ext>
            </a:extLst>
          </p:cNvPr>
          <p:cNvSpPr>
            <a:spLocks noGrp="1"/>
          </p:cNvSpPr>
          <p:nvPr>
            <p:ph sz="quarter" idx="181"/>
          </p:nvPr>
        </p:nvSpPr>
        <p:spPr/>
        <p:txBody>
          <a:bodyPr/>
          <a:lstStyle/>
          <a:p>
            <a:endParaRPr lang="en-US"/>
          </a:p>
        </p:txBody>
      </p:sp>
      <p:sp>
        <p:nvSpPr>
          <p:cNvPr id="13" name="Content Placeholder 12">
            <a:extLst>
              <a:ext uri="{FF2B5EF4-FFF2-40B4-BE49-F238E27FC236}">
                <a16:creationId xmlns:a16="http://schemas.microsoft.com/office/drawing/2014/main" id="{89F12BF1-E71F-8F53-1DA8-49B85DA71BB5}"/>
              </a:ext>
            </a:extLst>
          </p:cNvPr>
          <p:cNvSpPr>
            <a:spLocks noGrp="1"/>
          </p:cNvSpPr>
          <p:nvPr>
            <p:ph sz="quarter" idx="182"/>
          </p:nvPr>
        </p:nvSpPr>
        <p:spPr/>
        <p:txBody>
          <a:bodyPr/>
          <a:lstStyle/>
          <a:p>
            <a:endParaRPr lang="en-US"/>
          </a:p>
        </p:txBody>
      </p:sp>
      <p:sp>
        <p:nvSpPr>
          <p:cNvPr id="14" name="Content Placeholder 13">
            <a:extLst>
              <a:ext uri="{FF2B5EF4-FFF2-40B4-BE49-F238E27FC236}">
                <a16:creationId xmlns:a16="http://schemas.microsoft.com/office/drawing/2014/main" id="{57F36F90-C21B-2F4D-811D-A333FA8F6F31}"/>
              </a:ext>
            </a:extLst>
          </p:cNvPr>
          <p:cNvSpPr>
            <a:spLocks noGrp="1"/>
          </p:cNvSpPr>
          <p:nvPr>
            <p:ph sz="quarter" idx="183"/>
          </p:nvPr>
        </p:nvSpPr>
        <p:spPr/>
        <p:txBody>
          <a:bodyPr/>
          <a:lstStyle/>
          <a:p>
            <a:endParaRPr lang="en-US"/>
          </a:p>
        </p:txBody>
      </p:sp>
      <p:sp>
        <p:nvSpPr>
          <p:cNvPr id="15" name="TextBox 14">
            <a:extLst>
              <a:ext uri="{FF2B5EF4-FFF2-40B4-BE49-F238E27FC236}">
                <a16:creationId xmlns:a16="http://schemas.microsoft.com/office/drawing/2014/main" id="{780188C2-93C1-B252-3633-B3023EB41EF0}"/>
              </a:ext>
            </a:extLst>
          </p:cNvPr>
          <p:cNvSpPr txBox="1"/>
          <p:nvPr/>
        </p:nvSpPr>
        <p:spPr>
          <a:xfrm>
            <a:off x="4346292" y="11647347"/>
            <a:ext cx="14190057" cy="5016758"/>
          </a:xfrm>
          <a:prstGeom prst="rect">
            <a:avLst/>
          </a:prstGeom>
          <a:noFill/>
        </p:spPr>
        <p:txBody>
          <a:bodyPr wrap="square" rtlCol="0">
            <a:spAutoFit/>
          </a:bodyPr>
          <a:lstStyle/>
          <a:p>
            <a:r>
              <a:rPr lang="en-US" sz="8000" dirty="0">
                <a:solidFill>
                  <a:schemeClr val="bg1"/>
                </a:solidFill>
                <a:latin typeface="Corbel" panose="020B0503020204020204" pitchFamily="34" charset="0"/>
              </a:rPr>
              <a:t>Main Finding goes here, translated into plain English. </a:t>
            </a:r>
            <a:r>
              <a:rPr lang="en-US" sz="8000" b="1" dirty="0">
                <a:solidFill>
                  <a:schemeClr val="bg1"/>
                </a:solidFill>
                <a:latin typeface="Corbel" panose="020B0503020204020204" pitchFamily="34" charset="0"/>
              </a:rPr>
              <a:t>Emphasize the Important words</a:t>
            </a:r>
          </a:p>
        </p:txBody>
      </p:sp>
      <p:grpSp>
        <p:nvGrpSpPr>
          <p:cNvPr id="21" name="Group 20">
            <a:extLst>
              <a:ext uri="{FF2B5EF4-FFF2-40B4-BE49-F238E27FC236}">
                <a16:creationId xmlns:a16="http://schemas.microsoft.com/office/drawing/2014/main" id="{1F36637C-4872-EB49-7D18-3896939A6E0B}"/>
              </a:ext>
            </a:extLst>
          </p:cNvPr>
          <p:cNvGrpSpPr/>
          <p:nvPr/>
        </p:nvGrpSpPr>
        <p:grpSpPr>
          <a:xfrm>
            <a:off x="4890092" y="26282385"/>
            <a:ext cx="11511062" cy="5172028"/>
            <a:chOff x="29159249" y="14690183"/>
            <a:chExt cx="7512154" cy="3017016"/>
          </a:xfrm>
        </p:grpSpPr>
        <p:pic>
          <p:nvPicPr>
            <p:cNvPr id="22" name="Picture 21" descr="A screenshot of a cell phone&#10;&#10;Description automatically generated">
              <a:extLst>
                <a:ext uri="{FF2B5EF4-FFF2-40B4-BE49-F238E27FC236}">
                  <a16:creationId xmlns:a16="http://schemas.microsoft.com/office/drawing/2014/main" id="{5E1B7093-2514-429D-2CA8-308A26A66E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5373" y="14781074"/>
              <a:ext cx="1046348" cy="2039420"/>
            </a:xfrm>
            <a:prstGeom prst="rect">
              <a:avLst/>
            </a:prstGeom>
          </p:spPr>
        </p:pic>
        <p:sp>
          <p:nvSpPr>
            <p:cNvPr id="23" name="Rectangle 22">
              <a:extLst>
                <a:ext uri="{FF2B5EF4-FFF2-40B4-BE49-F238E27FC236}">
                  <a16:creationId xmlns:a16="http://schemas.microsoft.com/office/drawing/2014/main" id="{AF245288-851F-C3F4-41F2-4ACFDAA8F12E}"/>
                </a:ext>
              </a:extLst>
            </p:cNvPr>
            <p:cNvSpPr/>
            <p:nvPr userDrawn="1"/>
          </p:nvSpPr>
          <p:spPr>
            <a:xfrm>
              <a:off x="33434601" y="14690183"/>
              <a:ext cx="2493976" cy="2130310"/>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342" dirty="0"/>
                <a:t>Add QR Code</a:t>
              </a:r>
            </a:p>
          </p:txBody>
        </p:sp>
        <p:cxnSp>
          <p:nvCxnSpPr>
            <p:cNvPr id="24" name="Straight Arrow Connector 23">
              <a:extLst>
                <a:ext uri="{FF2B5EF4-FFF2-40B4-BE49-F238E27FC236}">
                  <a16:creationId xmlns:a16="http://schemas.microsoft.com/office/drawing/2014/main" id="{432B428C-14D5-4415-82A4-CD86E8AA842E}"/>
                </a:ext>
              </a:extLst>
            </p:cNvPr>
            <p:cNvCxnSpPr>
              <a:cxnSpLocks/>
            </p:cNvCxnSpPr>
            <p:nvPr userDrawn="1"/>
          </p:nvCxnSpPr>
          <p:spPr>
            <a:xfrm>
              <a:off x="31604290" y="15849222"/>
              <a:ext cx="131103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47E9134-C1F8-210D-2A48-21560E067830}"/>
                </a:ext>
              </a:extLst>
            </p:cNvPr>
            <p:cNvSpPr txBox="1"/>
            <p:nvPr userDrawn="1"/>
          </p:nvSpPr>
          <p:spPr>
            <a:xfrm>
              <a:off x="29159249" y="17330173"/>
              <a:ext cx="7512154" cy="377026"/>
            </a:xfrm>
            <a:prstGeom prst="rect">
              <a:avLst/>
            </a:prstGeom>
            <a:noFill/>
          </p:spPr>
          <p:txBody>
            <a:bodyPr wrap="square" rtlCol="0">
              <a:spAutoFit/>
            </a:bodyPr>
            <a:lstStyle/>
            <a:p>
              <a:pPr algn="ctr"/>
              <a:r>
                <a:rPr lang="en-US" sz="3600" dirty="0">
                  <a:solidFill>
                    <a:schemeClr val="bg1"/>
                  </a:solidFill>
                </a:rPr>
                <a:t>Take a picture to download more information</a:t>
              </a:r>
            </a:p>
          </p:txBody>
        </p:sp>
      </p:grpSp>
    </p:spTree>
    <p:extLst>
      <p:ext uri="{BB962C8B-B14F-4D97-AF65-F5344CB8AC3E}">
        <p14:creationId xmlns:p14="http://schemas.microsoft.com/office/powerpoint/2010/main" val="342756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DB3B20-2563-47AF-F2B7-DD9C6CBA1F49}"/>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CD083043-D35E-52E1-D32A-DB868F8507C5}"/>
              </a:ext>
            </a:extLst>
          </p:cNvPr>
          <p:cNvSpPr>
            <a:spLocks noGrp="1"/>
          </p:cNvSpPr>
          <p:nvPr>
            <p:ph type="body" sz="quarter" idx="153"/>
          </p:nvPr>
        </p:nvSpPr>
        <p:spPr/>
        <p:txBody>
          <a:bodyPr/>
          <a:lstStyle/>
          <a:p>
            <a:endParaRPr lang="en-US" sz="6000" dirty="0"/>
          </a:p>
        </p:txBody>
      </p:sp>
      <p:sp>
        <p:nvSpPr>
          <p:cNvPr id="4" name="Text Placeholder 3">
            <a:extLst>
              <a:ext uri="{FF2B5EF4-FFF2-40B4-BE49-F238E27FC236}">
                <a16:creationId xmlns:a16="http://schemas.microsoft.com/office/drawing/2014/main" id="{1C8C16DA-B5D3-8E69-5D0A-F0E48116CE1A}"/>
              </a:ext>
            </a:extLst>
          </p:cNvPr>
          <p:cNvSpPr>
            <a:spLocks noGrp="1"/>
          </p:cNvSpPr>
          <p:nvPr>
            <p:ph type="body" sz="quarter" idx="160"/>
          </p:nvPr>
        </p:nvSpPr>
        <p:spPr/>
        <p:txBody>
          <a:bodyPr/>
          <a:lstStyle/>
          <a:p>
            <a:endParaRPr lang="en-US"/>
          </a:p>
        </p:txBody>
      </p:sp>
      <p:sp>
        <p:nvSpPr>
          <p:cNvPr id="5" name="Text Placeholder 4">
            <a:extLst>
              <a:ext uri="{FF2B5EF4-FFF2-40B4-BE49-F238E27FC236}">
                <a16:creationId xmlns:a16="http://schemas.microsoft.com/office/drawing/2014/main" id="{2083124A-2C78-2F2C-567B-78A905C8D60B}"/>
              </a:ext>
            </a:extLst>
          </p:cNvPr>
          <p:cNvSpPr>
            <a:spLocks noGrp="1"/>
          </p:cNvSpPr>
          <p:nvPr>
            <p:ph type="body" sz="quarter" idx="162"/>
          </p:nvPr>
        </p:nvSpPr>
        <p:spPr/>
        <p:txBody>
          <a:bodyPr/>
          <a:lstStyle/>
          <a:p>
            <a:endParaRPr lang="en-US"/>
          </a:p>
        </p:txBody>
      </p:sp>
      <p:sp>
        <p:nvSpPr>
          <p:cNvPr id="6" name="Text Placeholder 5">
            <a:extLst>
              <a:ext uri="{FF2B5EF4-FFF2-40B4-BE49-F238E27FC236}">
                <a16:creationId xmlns:a16="http://schemas.microsoft.com/office/drawing/2014/main" id="{B9B2110B-37DA-9CD6-06A2-2AE3B3449F96}"/>
              </a:ext>
            </a:extLst>
          </p:cNvPr>
          <p:cNvSpPr>
            <a:spLocks noGrp="1"/>
          </p:cNvSpPr>
          <p:nvPr>
            <p:ph type="body" sz="quarter" idx="164"/>
          </p:nvPr>
        </p:nvSpPr>
        <p:spPr/>
        <p:txBody>
          <a:bodyPr/>
          <a:lstStyle/>
          <a:p>
            <a:endParaRPr lang="en-US"/>
          </a:p>
        </p:txBody>
      </p:sp>
      <p:sp>
        <p:nvSpPr>
          <p:cNvPr id="7" name="Text Placeholder 6">
            <a:extLst>
              <a:ext uri="{FF2B5EF4-FFF2-40B4-BE49-F238E27FC236}">
                <a16:creationId xmlns:a16="http://schemas.microsoft.com/office/drawing/2014/main" id="{29E689A5-615F-0F4A-9739-FCC2F41BC7B9}"/>
              </a:ext>
            </a:extLst>
          </p:cNvPr>
          <p:cNvSpPr>
            <a:spLocks noGrp="1"/>
          </p:cNvSpPr>
          <p:nvPr>
            <p:ph type="body" sz="quarter" idx="166"/>
          </p:nvPr>
        </p:nvSpPr>
        <p:spPr/>
        <p:txBody>
          <a:bodyPr/>
          <a:lstStyle/>
          <a:p>
            <a:endParaRPr lang="en-US"/>
          </a:p>
        </p:txBody>
      </p:sp>
      <p:sp>
        <p:nvSpPr>
          <p:cNvPr id="8" name="Content Placeholder 7">
            <a:extLst>
              <a:ext uri="{FF2B5EF4-FFF2-40B4-BE49-F238E27FC236}">
                <a16:creationId xmlns:a16="http://schemas.microsoft.com/office/drawing/2014/main" id="{6A5A41E6-295E-23DD-3CC7-59816326FB34}"/>
              </a:ext>
            </a:extLst>
          </p:cNvPr>
          <p:cNvSpPr>
            <a:spLocks noGrp="1"/>
          </p:cNvSpPr>
          <p:nvPr>
            <p:ph sz="quarter" idx="179"/>
          </p:nvPr>
        </p:nvSpPr>
        <p:spPr/>
        <p:txBody>
          <a:bodyPr/>
          <a:lstStyle/>
          <a:p>
            <a:endParaRPr lang="en-US"/>
          </a:p>
        </p:txBody>
      </p:sp>
      <p:sp>
        <p:nvSpPr>
          <p:cNvPr id="9" name="Content Placeholder 8">
            <a:extLst>
              <a:ext uri="{FF2B5EF4-FFF2-40B4-BE49-F238E27FC236}">
                <a16:creationId xmlns:a16="http://schemas.microsoft.com/office/drawing/2014/main" id="{AF2A2E50-B3E9-2EB5-3CA1-5EF9AB8F3F98}"/>
              </a:ext>
            </a:extLst>
          </p:cNvPr>
          <p:cNvSpPr>
            <a:spLocks noGrp="1"/>
          </p:cNvSpPr>
          <p:nvPr>
            <p:ph sz="quarter" idx="180"/>
          </p:nvPr>
        </p:nvSpPr>
        <p:spPr/>
        <p:txBody>
          <a:bodyPr/>
          <a:lstStyle/>
          <a:p>
            <a:endParaRPr lang="en-US"/>
          </a:p>
        </p:txBody>
      </p:sp>
      <p:sp>
        <p:nvSpPr>
          <p:cNvPr id="10" name="Content Placeholder 9">
            <a:extLst>
              <a:ext uri="{FF2B5EF4-FFF2-40B4-BE49-F238E27FC236}">
                <a16:creationId xmlns:a16="http://schemas.microsoft.com/office/drawing/2014/main" id="{B59F3733-4671-907A-E7C7-ADA05E693AB1}"/>
              </a:ext>
            </a:extLst>
          </p:cNvPr>
          <p:cNvSpPr>
            <a:spLocks noGrp="1"/>
          </p:cNvSpPr>
          <p:nvPr>
            <p:ph sz="quarter" idx="181"/>
          </p:nvPr>
        </p:nvSpPr>
        <p:spPr/>
        <p:txBody>
          <a:bodyPr/>
          <a:lstStyle/>
          <a:p>
            <a:endParaRPr lang="en-US"/>
          </a:p>
        </p:txBody>
      </p:sp>
      <p:sp>
        <p:nvSpPr>
          <p:cNvPr id="11" name="Content Placeholder 10">
            <a:extLst>
              <a:ext uri="{FF2B5EF4-FFF2-40B4-BE49-F238E27FC236}">
                <a16:creationId xmlns:a16="http://schemas.microsoft.com/office/drawing/2014/main" id="{06144989-36B6-7529-31F1-FDB481AB8192}"/>
              </a:ext>
            </a:extLst>
          </p:cNvPr>
          <p:cNvSpPr>
            <a:spLocks noGrp="1"/>
          </p:cNvSpPr>
          <p:nvPr>
            <p:ph sz="quarter" idx="182"/>
          </p:nvPr>
        </p:nvSpPr>
        <p:spPr/>
        <p:txBody>
          <a:bodyPr/>
          <a:lstStyle/>
          <a:p>
            <a:endParaRPr lang="en-US"/>
          </a:p>
        </p:txBody>
      </p:sp>
      <p:sp>
        <p:nvSpPr>
          <p:cNvPr id="12" name="Content Placeholder 11">
            <a:extLst>
              <a:ext uri="{FF2B5EF4-FFF2-40B4-BE49-F238E27FC236}">
                <a16:creationId xmlns:a16="http://schemas.microsoft.com/office/drawing/2014/main" id="{756E8888-128B-1B6C-1FA5-2523C8017BF6}"/>
              </a:ext>
            </a:extLst>
          </p:cNvPr>
          <p:cNvSpPr>
            <a:spLocks noGrp="1"/>
          </p:cNvSpPr>
          <p:nvPr>
            <p:ph sz="quarter" idx="183"/>
          </p:nvPr>
        </p:nvSpPr>
        <p:spPr/>
        <p:txBody>
          <a:bodyPr/>
          <a:lstStyle/>
          <a:p>
            <a:endParaRPr lang="en-US"/>
          </a:p>
        </p:txBody>
      </p:sp>
      <p:sp>
        <p:nvSpPr>
          <p:cNvPr id="13" name="Content Placeholder 12">
            <a:extLst>
              <a:ext uri="{FF2B5EF4-FFF2-40B4-BE49-F238E27FC236}">
                <a16:creationId xmlns:a16="http://schemas.microsoft.com/office/drawing/2014/main" id="{48090D3D-C20B-D3B7-BCAA-35C52FAF0C55}"/>
              </a:ext>
            </a:extLst>
          </p:cNvPr>
          <p:cNvSpPr>
            <a:spLocks noGrp="1"/>
          </p:cNvSpPr>
          <p:nvPr>
            <p:ph sz="quarter" idx="184"/>
          </p:nvPr>
        </p:nvSpPr>
        <p:spPr/>
        <p:txBody>
          <a:bodyPr/>
          <a:lstStyle/>
          <a:p>
            <a:endParaRPr lang="en-US"/>
          </a:p>
        </p:txBody>
      </p:sp>
      <p:sp>
        <p:nvSpPr>
          <p:cNvPr id="14" name="Text Placeholder 13">
            <a:extLst>
              <a:ext uri="{FF2B5EF4-FFF2-40B4-BE49-F238E27FC236}">
                <a16:creationId xmlns:a16="http://schemas.microsoft.com/office/drawing/2014/main" id="{5CCDF8BB-02CF-9A2F-B806-745C787F928A}"/>
              </a:ext>
            </a:extLst>
          </p:cNvPr>
          <p:cNvSpPr>
            <a:spLocks noGrp="1"/>
          </p:cNvSpPr>
          <p:nvPr>
            <p:ph type="body" sz="quarter" idx="185"/>
          </p:nvPr>
        </p:nvSpPr>
        <p:spPr/>
        <p:txBody>
          <a:bodyPr/>
          <a:lstStyle/>
          <a:p>
            <a:endParaRPr lang="en-US"/>
          </a:p>
        </p:txBody>
      </p:sp>
      <p:sp>
        <p:nvSpPr>
          <p:cNvPr id="15" name="TextBox 14">
            <a:extLst>
              <a:ext uri="{FF2B5EF4-FFF2-40B4-BE49-F238E27FC236}">
                <a16:creationId xmlns:a16="http://schemas.microsoft.com/office/drawing/2014/main" id="{4F76CB9E-D51D-77EE-FC9D-152F0349E1F8}"/>
              </a:ext>
            </a:extLst>
          </p:cNvPr>
          <p:cNvSpPr txBox="1"/>
          <p:nvPr/>
        </p:nvSpPr>
        <p:spPr>
          <a:xfrm>
            <a:off x="3275965" y="8218717"/>
            <a:ext cx="12405995" cy="5016758"/>
          </a:xfrm>
          <a:prstGeom prst="rect">
            <a:avLst/>
          </a:prstGeom>
          <a:noFill/>
        </p:spPr>
        <p:txBody>
          <a:bodyPr wrap="square" rtlCol="0">
            <a:spAutoFit/>
          </a:bodyPr>
          <a:lstStyle/>
          <a:p>
            <a:r>
              <a:rPr lang="en-US" sz="8000" dirty="0">
                <a:solidFill>
                  <a:schemeClr val="bg1"/>
                </a:solidFill>
                <a:latin typeface="Corbel" panose="020B0503020204020204" pitchFamily="34" charset="0"/>
              </a:rPr>
              <a:t>Main Finding goes here, translated into plain English. </a:t>
            </a:r>
            <a:r>
              <a:rPr lang="en-US" sz="8000" b="1" dirty="0">
                <a:solidFill>
                  <a:schemeClr val="bg1"/>
                </a:solidFill>
                <a:latin typeface="Corbel" panose="020B0503020204020204" pitchFamily="34" charset="0"/>
              </a:rPr>
              <a:t>Emphasize the Important words</a:t>
            </a:r>
          </a:p>
        </p:txBody>
      </p:sp>
      <p:grpSp>
        <p:nvGrpSpPr>
          <p:cNvPr id="21" name="Group 20">
            <a:extLst>
              <a:ext uri="{FF2B5EF4-FFF2-40B4-BE49-F238E27FC236}">
                <a16:creationId xmlns:a16="http://schemas.microsoft.com/office/drawing/2014/main" id="{7307EC8C-3E99-7900-87C5-561E99411827}"/>
              </a:ext>
            </a:extLst>
          </p:cNvPr>
          <p:cNvGrpSpPr/>
          <p:nvPr/>
        </p:nvGrpSpPr>
        <p:grpSpPr>
          <a:xfrm>
            <a:off x="3723431" y="26270792"/>
            <a:ext cx="11511062" cy="5172028"/>
            <a:chOff x="29159249" y="14690183"/>
            <a:chExt cx="7512154" cy="3017016"/>
          </a:xfrm>
        </p:grpSpPr>
        <p:pic>
          <p:nvPicPr>
            <p:cNvPr id="22" name="Picture 21" descr="A screenshot of a cell phone&#10;&#10;Description automatically generated">
              <a:extLst>
                <a:ext uri="{FF2B5EF4-FFF2-40B4-BE49-F238E27FC236}">
                  <a16:creationId xmlns:a16="http://schemas.microsoft.com/office/drawing/2014/main" id="{D4064F2A-EB9F-BB76-CC55-E2305F042F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5373" y="14781074"/>
              <a:ext cx="1046348" cy="2039420"/>
            </a:xfrm>
            <a:prstGeom prst="rect">
              <a:avLst/>
            </a:prstGeom>
          </p:spPr>
        </p:pic>
        <p:sp>
          <p:nvSpPr>
            <p:cNvPr id="23" name="Rectangle 22">
              <a:extLst>
                <a:ext uri="{FF2B5EF4-FFF2-40B4-BE49-F238E27FC236}">
                  <a16:creationId xmlns:a16="http://schemas.microsoft.com/office/drawing/2014/main" id="{13BB2CDD-30D7-C3E3-3666-89A8857240BA}"/>
                </a:ext>
              </a:extLst>
            </p:cNvPr>
            <p:cNvSpPr/>
            <p:nvPr userDrawn="1"/>
          </p:nvSpPr>
          <p:spPr>
            <a:xfrm>
              <a:off x="33434601" y="14690183"/>
              <a:ext cx="2493976" cy="2130310"/>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342" dirty="0"/>
                <a:t>Add QR Code</a:t>
              </a:r>
            </a:p>
          </p:txBody>
        </p:sp>
        <p:cxnSp>
          <p:nvCxnSpPr>
            <p:cNvPr id="24" name="Straight Arrow Connector 23">
              <a:extLst>
                <a:ext uri="{FF2B5EF4-FFF2-40B4-BE49-F238E27FC236}">
                  <a16:creationId xmlns:a16="http://schemas.microsoft.com/office/drawing/2014/main" id="{92159B05-DA9F-3B8F-70E9-A62916741A18}"/>
                </a:ext>
              </a:extLst>
            </p:cNvPr>
            <p:cNvCxnSpPr>
              <a:cxnSpLocks/>
            </p:cNvCxnSpPr>
            <p:nvPr userDrawn="1"/>
          </p:nvCxnSpPr>
          <p:spPr>
            <a:xfrm>
              <a:off x="31604290" y="15849222"/>
              <a:ext cx="131103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6803FEB-49D5-CCD7-D675-2118CB503482}"/>
                </a:ext>
              </a:extLst>
            </p:cNvPr>
            <p:cNvSpPr txBox="1"/>
            <p:nvPr userDrawn="1"/>
          </p:nvSpPr>
          <p:spPr>
            <a:xfrm>
              <a:off x="29159249" y="17330173"/>
              <a:ext cx="7512154" cy="377026"/>
            </a:xfrm>
            <a:prstGeom prst="rect">
              <a:avLst/>
            </a:prstGeom>
            <a:noFill/>
          </p:spPr>
          <p:txBody>
            <a:bodyPr wrap="square" rtlCol="0">
              <a:spAutoFit/>
            </a:bodyPr>
            <a:lstStyle/>
            <a:p>
              <a:pPr algn="ctr"/>
              <a:r>
                <a:rPr lang="en-US" sz="3600" dirty="0">
                  <a:solidFill>
                    <a:schemeClr val="bg1"/>
                  </a:solidFill>
                </a:rPr>
                <a:t>Take a picture to download more information</a:t>
              </a:r>
            </a:p>
          </p:txBody>
        </p:sp>
      </p:grpSp>
    </p:spTree>
    <p:extLst>
      <p:ext uri="{BB962C8B-B14F-4D97-AF65-F5344CB8AC3E}">
        <p14:creationId xmlns:p14="http://schemas.microsoft.com/office/powerpoint/2010/main" val="722280769"/>
      </p:ext>
    </p:extLst>
  </p:cSld>
  <p:clrMapOvr>
    <a:masterClrMapping/>
  </p:clrMapOvr>
</p:sld>
</file>

<file path=ppt/theme/theme1.xml><?xml version="1.0" encoding="utf-8"?>
<a:theme xmlns:a="http://schemas.openxmlformats.org/drawingml/2006/main" name="4 Column gray">
  <a:themeElements>
    <a:clrScheme name="460111866226">
      <a:dk1>
        <a:srgbClr val="000000"/>
      </a:dk1>
      <a:lt1>
        <a:srgbClr val="FFFFFE"/>
      </a:lt1>
      <a:dk2>
        <a:srgbClr val="2A2C2A"/>
      </a:dk2>
      <a:lt2>
        <a:srgbClr val="FDFEFD"/>
      </a:lt2>
      <a:accent1>
        <a:srgbClr val="921430"/>
      </a:accent1>
      <a:accent2>
        <a:srgbClr val="5D686A"/>
      </a:accent2>
      <a:accent3>
        <a:srgbClr val="A6AAAA"/>
      </a:accent3>
      <a:accent4>
        <a:srgbClr val="868F92"/>
      </a:accent4>
      <a:accent5>
        <a:srgbClr val="3E7274"/>
      </a:accent5>
      <a:accent6>
        <a:srgbClr val="2A2C2A"/>
      </a:accent6>
      <a:hlink>
        <a:srgbClr val="009694"/>
      </a:hlink>
      <a:folHlink>
        <a:srgbClr val="CA062C"/>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8x36 CON-Poster-Template-2023" id="{D37BDC66-4E48-3546-94E6-5E12A52002D5}" vid="{70B6F7C0-62CC-5E43-916F-B5B68FD7C3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076358B21FFE47B505D983053E66D0" ma:contentTypeVersion="14" ma:contentTypeDescription="Create a new document." ma:contentTypeScope="" ma:versionID="db4df22b87007a2de2172ab3cc64f878">
  <xsd:schema xmlns:xsd="http://www.w3.org/2001/XMLSchema" xmlns:xs="http://www.w3.org/2001/XMLSchema" xmlns:p="http://schemas.microsoft.com/office/2006/metadata/properties" xmlns:ns2="83143c61-dd1a-48ce-86c0-3bf23c2b6981" xmlns:ns3="fb718f65-e767-45c4-9ded-349a54c1f549" targetNamespace="http://schemas.microsoft.com/office/2006/metadata/properties" ma:root="true" ma:fieldsID="f2b69194233efc9fcdc54d95222f1726" ns2:_="" ns3:_="">
    <xsd:import namespace="83143c61-dd1a-48ce-86c0-3bf23c2b6981"/>
    <xsd:import namespace="fb718f65-e767-45c4-9ded-349a54c1f54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143c61-dd1a-48ce-86c0-3bf23c2b6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1da502c-7e40-4002-9fa7-8e5645d13f8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718f65-e767-45c4-9ded-349a54c1f54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1659db03-f788-4c3a-8313-3d472e43ef9f}" ma:internalName="TaxCatchAll" ma:showField="CatchAllData" ma:web="fb718f65-e767-45c4-9ded-349a54c1f5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b718f65-e767-45c4-9ded-349a54c1f549" xsi:nil="true"/>
    <lcf76f155ced4ddcb4097134ff3c332f xmlns="83143c61-dd1a-48ce-86c0-3bf23c2b698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D7F180-72C0-4CE6-B540-5376A47A9248}"/>
</file>

<file path=customXml/itemProps2.xml><?xml version="1.0" encoding="utf-8"?>
<ds:datastoreItem xmlns:ds="http://schemas.openxmlformats.org/officeDocument/2006/customXml" ds:itemID="{268E2576-5273-4AB4-85BF-48C2C23433C1}">
  <ds:schemaRefs>
    <ds:schemaRef ds:uri="fb718f65-e767-45c4-9ded-349a54c1f549"/>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83143c61-dd1a-48ce-86c0-3bf23c2b698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3B075A5-9CC7-43AF-9AE9-42F671EA69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48x36 CON-Poster-Template-2023</Template>
  <TotalTime>39</TotalTime>
  <Words>96</Words>
  <Application>Microsoft Office PowerPoint</Application>
  <PresentationFormat>Custom</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4 Column gray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Olivia B</dc:creator>
  <cp:lastModifiedBy>Brooks, Olivia B</cp:lastModifiedBy>
  <cp:revision>1</cp:revision>
  <dcterms:created xsi:type="dcterms:W3CDTF">2023-01-28T00:13:54Z</dcterms:created>
  <dcterms:modified xsi:type="dcterms:W3CDTF">2023-01-29T19:58:22Z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0x01010037076358B21FFE47B505D983053E66D0</vt:lpwstr>
  </property>
  <property fmtid="{D5CDD505-2E9C-101B-9397-08002B2CF9AE}" pid="3" name="MediaServiceImageTags">
    <vt:lpwstr/>
  </property>
</Properties>
</file>