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0"/>
  </p:notesMasterIdLst>
  <p:handoutMasterIdLst>
    <p:handoutMasterId r:id="rId11"/>
  </p:handoutMasterIdLst>
  <p:sldIdLst>
    <p:sldId id="260" r:id="rId5"/>
    <p:sldId id="261" r:id="rId6"/>
    <p:sldId id="262" r:id="rId7"/>
    <p:sldId id="264" r:id="rId8"/>
    <p:sldId id="263" r:id="rId9"/>
  </p:sldIdLst>
  <p:sldSz cx="38404800" cy="19202400"/>
  <p:notesSz cx="6858000" cy="9144000"/>
  <p:defaultTextStyle>
    <a:defPPr>
      <a:defRPr lang="en-US"/>
    </a:defPPr>
    <a:lvl1pPr marL="0" algn="l" defTabSz="3133592" rtl="0" eaLnBrk="1" latinLnBrk="0" hangingPunct="1">
      <a:defRPr sz="6168" kern="1200">
        <a:solidFill>
          <a:schemeClr val="tx1"/>
        </a:solidFill>
        <a:latin typeface="+mn-lt"/>
        <a:ea typeface="+mn-ea"/>
        <a:cs typeface="+mn-cs"/>
      </a:defRPr>
    </a:lvl1pPr>
    <a:lvl2pPr marL="1566795" algn="l" defTabSz="3133592" rtl="0" eaLnBrk="1" latinLnBrk="0" hangingPunct="1">
      <a:defRPr sz="6168" kern="1200">
        <a:solidFill>
          <a:schemeClr val="tx1"/>
        </a:solidFill>
        <a:latin typeface="+mn-lt"/>
        <a:ea typeface="+mn-ea"/>
        <a:cs typeface="+mn-cs"/>
      </a:defRPr>
    </a:lvl2pPr>
    <a:lvl3pPr marL="3133592" algn="l" defTabSz="3133592" rtl="0" eaLnBrk="1" latinLnBrk="0" hangingPunct="1">
      <a:defRPr sz="6168" kern="1200">
        <a:solidFill>
          <a:schemeClr val="tx1"/>
        </a:solidFill>
        <a:latin typeface="+mn-lt"/>
        <a:ea typeface="+mn-ea"/>
        <a:cs typeface="+mn-cs"/>
      </a:defRPr>
    </a:lvl3pPr>
    <a:lvl4pPr marL="4700387" algn="l" defTabSz="3133592" rtl="0" eaLnBrk="1" latinLnBrk="0" hangingPunct="1">
      <a:defRPr sz="6168" kern="1200">
        <a:solidFill>
          <a:schemeClr val="tx1"/>
        </a:solidFill>
        <a:latin typeface="+mn-lt"/>
        <a:ea typeface="+mn-ea"/>
        <a:cs typeface="+mn-cs"/>
      </a:defRPr>
    </a:lvl4pPr>
    <a:lvl5pPr marL="6267182" algn="l" defTabSz="3133592" rtl="0" eaLnBrk="1" latinLnBrk="0" hangingPunct="1">
      <a:defRPr sz="6168" kern="1200">
        <a:solidFill>
          <a:schemeClr val="tx1"/>
        </a:solidFill>
        <a:latin typeface="+mn-lt"/>
        <a:ea typeface="+mn-ea"/>
        <a:cs typeface="+mn-cs"/>
      </a:defRPr>
    </a:lvl5pPr>
    <a:lvl6pPr marL="7833977" algn="l" defTabSz="3133592" rtl="0" eaLnBrk="1" latinLnBrk="0" hangingPunct="1">
      <a:defRPr sz="6168" kern="1200">
        <a:solidFill>
          <a:schemeClr val="tx1"/>
        </a:solidFill>
        <a:latin typeface="+mn-lt"/>
        <a:ea typeface="+mn-ea"/>
        <a:cs typeface="+mn-cs"/>
      </a:defRPr>
    </a:lvl6pPr>
    <a:lvl7pPr marL="9400771" algn="l" defTabSz="3133592" rtl="0" eaLnBrk="1" latinLnBrk="0" hangingPunct="1">
      <a:defRPr sz="6168" kern="1200">
        <a:solidFill>
          <a:schemeClr val="tx1"/>
        </a:solidFill>
        <a:latin typeface="+mn-lt"/>
        <a:ea typeface="+mn-ea"/>
        <a:cs typeface="+mn-cs"/>
      </a:defRPr>
    </a:lvl7pPr>
    <a:lvl8pPr marL="10967566" algn="l" defTabSz="3133592" rtl="0" eaLnBrk="1" latinLnBrk="0" hangingPunct="1">
      <a:defRPr sz="6168" kern="1200">
        <a:solidFill>
          <a:schemeClr val="tx1"/>
        </a:solidFill>
        <a:latin typeface="+mn-lt"/>
        <a:ea typeface="+mn-ea"/>
        <a:cs typeface="+mn-cs"/>
      </a:defRPr>
    </a:lvl8pPr>
    <a:lvl9pPr marL="12534362" algn="l" defTabSz="3133592" rtl="0" eaLnBrk="1" latinLnBrk="0" hangingPunct="1">
      <a:defRPr sz="616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2230"/>
    <a:srgbClr val="981E32"/>
    <a:srgbClr val="A60F2D"/>
    <a:srgbClr val="2A3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C36C8A-3B34-4492-932D-87B7F1176787}" v="1" dt="2023-01-29T19:24:32.741"/>
    <p1510:client id="{F6399DF3-5AE4-0A41-8403-4E71AE39307F}" v="18" dt="2023-01-30T17:59:44.2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15" autoAdjust="0"/>
    <p:restoredTop sz="96966" autoAdjust="0"/>
  </p:normalViewPr>
  <p:slideViewPr>
    <p:cSldViewPr snapToGrid="0">
      <p:cViewPr varScale="1">
        <p:scale>
          <a:sx n="44" d="100"/>
          <a:sy n="44" d="100"/>
        </p:scale>
        <p:origin x="344" y="86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2" d="100"/>
          <a:sy n="122" d="100"/>
        </p:scale>
        <p:origin x="459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wartz, Bradford Alexander" userId="baef3e28-f5c5-4550-aa07-729e1e07a0cb" providerId="ADAL" clId="{F6399DF3-5AE4-0A41-8403-4E71AE39307F}"/>
    <pc:docChg chg="undo custSel modSld modMainMaster">
      <pc:chgData name="Schwartz, Bradford Alexander" userId="baef3e28-f5c5-4550-aa07-729e1e07a0cb" providerId="ADAL" clId="{F6399DF3-5AE4-0A41-8403-4E71AE39307F}" dt="2023-01-30T18:00:18.650" v="138" actId="478"/>
      <pc:docMkLst>
        <pc:docMk/>
      </pc:docMkLst>
      <pc:sldChg chg="addSp delSp modSp mod">
        <pc:chgData name="Schwartz, Bradford Alexander" userId="baef3e28-f5c5-4550-aa07-729e1e07a0cb" providerId="ADAL" clId="{F6399DF3-5AE4-0A41-8403-4E71AE39307F}" dt="2023-01-30T18:00:18.650" v="138" actId="478"/>
        <pc:sldMkLst>
          <pc:docMk/>
          <pc:sldMk cId="3682795494" sldId="261"/>
        </pc:sldMkLst>
        <pc:spChg chg="del">
          <ac:chgData name="Schwartz, Bradford Alexander" userId="baef3e28-f5c5-4550-aa07-729e1e07a0cb" providerId="ADAL" clId="{F6399DF3-5AE4-0A41-8403-4E71AE39307F}" dt="2023-01-30T17:59:44.219" v="129"/>
          <ac:spMkLst>
            <pc:docMk/>
            <pc:sldMk cId="3682795494" sldId="261"/>
            <ac:spMk id="2" creationId="{C58B32E5-EED0-A048-393E-05698938A102}"/>
          </ac:spMkLst>
        </pc:spChg>
        <pc:spChg chg="del mod">
          <ac:chgData name="Schwartz, Bradford Alexander" userId="baef3e28-f5c5-4550-aa07-729e1e07a0cb" providerId="ADAL" clId="{F6399DF3-5AE4-0A41-8403-4E71AE39307F}" dt="2023-01-30T17:55:31.029" v="76" actId="478"/>
          <ac:spMkLst>
            <pc:docMk/>
            <pc:sldMk cId="3682795494" sldId="261"/>
            <ac:spMk id="3" creationId="{8DB2A0ED-BE35-397B-89CB-5DDF7411DBB0}"/>
          </ac:spMkLst>
        </pc:spChg>
        <pc:spChg chg="del">
          <ac:chgData name="Schwartz, Bradford Alexander" userId="baef3e28-f5c5-4550-aa07-729e1e07a0cb" providerId="ADAL" clId="{F6399DF3-5AE4-0A41-8403-4E71AE39307F}" dt="2023-01-30T17:59:44.219" v="129"/>
          <ac:spMkLst>
            <pc:docMk/>
            <pc:sldMk cId="3682795494" sldId="261"/>
            <ac:spMk id="4" creationId="{63957A1D-EC5A-D68C-F7D3-66D3C9A705E1}"/>
          </ac:spMkLst>
        </pc:spChg>
        <pc:spChg chg="del">
          <ac:chgData name="Schwartz, Bradford Alexander" userId="baef3e28-f5c5-4550-aa07-729e1e07a0cb" providerId="ADAL" clId="{F6399DF3-5AE4-0A41-8403-4E71AE39307F}" dt="2023-01-30T17:59:44.219" v="129"/>
          <ac:spMkLst>
            <pc:docMk/>
            <pc:sldMk cId="3682795494" sldId="261"/>
            <ac:spMk id="5" creationId="{83B97C93-EF58-5747-52C4-24F544F9AFE7}"/>
          </ac:spMkLst>
        </pc:spChg>
        <pc:spChg chg="del">
          <ac:chgData name="Schwartz, Bradford Alexander" userId="baef3e28-f5c5-4550-aa07-729e1e07a0cb" providerId="ADAL" clId="{F6399DF3-5AE4-0A41-8403-4E71AE39307F}" dt="2023-01-30T17:59:44.219" v="129"/>
          <ac:spMkLst>
            <pc:docMk/>
            <pc:sldMk cId="3682795494" sldId="261"/>
            <ac:spMk id="6" creationId="{A5136472-1C5C-5BEF-7B61-6050E5E31E03}"/>
          </ac:spMkLst>
        </pc:spChg>
        <pc:spChg chg="del">
          <ac:chgData name="Schwartz, Bradford Alexander" userId="baef3e28-f5c5-4550-aa07-729e1e07a0cb" providerId="ADAL" clId="{F6399DF3-5AE4-0A41-8403-4E71AE39307F}" dt="2023-01-30T17:59:44.219" v="129"/>
          <ac:spMkLst>
            <pc:docMk/>
            <pc:sldMk cId="3682795494" sldId="261"/>
            <ac:spMk id="7" creationId="{06C13713-0152-2EDE-02A1-A77ECCFB3C30}"/>
          </ac:spMkLst>
        </pc:spChg>
        <pc:spChg chg="add del mod">
          <ac:chgData name="Schwartz, Bradford Alexander" userId="baef3e28-f5c5-4550-aa07-729e1e07a0cb" providerId="ADAL" clId="{F6399DF3-5AE4-0A41-8403-4E71AE39307F}" dt="2023-01-30T18:00:18.650" v="138" actId="478"/>
          <ac:spMkLst>
            <pc:docMk/>
            <pc:sldMk cId="3682795494" sldId="261"/>
            <ac:spMk id="8" creationId="{E1CA031B-EEAF-87D0-8650-6871B27C5D85}"/>
          </ac:spMkLst>
        </pc:spChg>
        <pc:spChg chg="del">
          <ac:chgData name="Schwartz, Bradford Alexander" userId="baef3e28-f5c5-4550-aa07-729e1e07a0cb" providerId="ADAL" clId="{F6399DF3-5AE4-0A41-8403-4E71AE39307F}" dt="2023-01-30T17:59:44.219" v="129"/>
          <ac:spMkLst>
            <pc:docMk/>
            <pc:sldMk cId="3682795494" sldId="261"/>
            <ac:spMk id="9" creationId="{6E3C867A-CAD9-4A99-7C4F-E7541A5BB476}"/>
          </ac:spMkLst>
        </pc:spChg>
        <pc:spChg chg="del">
          <ac:chgData name="Schwartz, Bradford Alexander" userId="baef3e28-f5c5-4550-aa07-729e1e07a0cb" providerId="ADAL" clId="{F6399DF3-5AE4-0A41-8403-4E71AE39307F}" dt="2023-01-30T17:59:44.219" v="129"/>
          <ac:spMkLst>
            <pc:docMk/>
            <pc:sldMk cId="3682795494" sldId="261"/>
            <ac:spMk id="10" creationId="{5AD7A0F5-694D-FB0B-5CAC-8CA936A76DF5}"/>
          </ac:spMkLst>
        </pc:spChg>
        <pc:spChg chg="del">
          <ac:chgData name="Schwartz, Bradford Alexander" userId="baef3e28-f5c5-4550-aa07-729e1e07a0cb" providerId="ADAL" clId="{F6399DF3-5AE4-0A41-8403-4E71AE39307F}" dt="2023-01-30T17:59:44.219" v="129"/>
          <ac:spMkLst>
            <pc:docMk/>
            <pc:sldMk cId="3682795494" sldId="261"/>
            <ac:spMk id="11" creationId="{623D2C12-22A5-2E68-8195-D3A13ED104B7}"/>
          </ac:spMkLst>
        </pc:spChg>
        <pc:spChg chg="del">
          <ac:chgData name="Schwartz, Bradford Alexander" userId="baef3e28-f5c5-4550-aa07-729e1e07a0cb" providerId="ADAL" clId="{F6399DF3-5AE4-0A41-8403-4E71AE39307F}" dt="2023-01-30T17:59:44.219" v="129"/>
          <ac:spMkLst>
            <pc:docMk/>
            <pc:sldMk cId="3682795494" sldId="261"/>
            <ac:spMk id="12" creationId="{6D0984F2-A9EE-87FF-6168-DEE988DAF401}"/>
          </ac:spMkLst>
        </pc:spChg>
        <pc:spChg chg="del">
          <ac:chgData name="Schwartz, Bradford Alexander" userId="baef3e28-f5c5-4550-aa07-729e1e07a0cb" providerId="ADAL" clId="{F6399DF3-5AE4-0A41-8403-4E71AE39307F}" dt="2023-01-30T17:59:44.219" v="129"/>
          <ac:spMkLst>
            <pc:docMk/>
            <pc:sldMk cId="3682795494" sldId="261"/>
            <ac:spMk id="13" creationId="{35672F69-391C-4B12-90E9-97084F314F87}"/>
          </ac:spMkLst>
        </pc:spChg>
        <pc:spChg chg="del">
          <ac:chgData name="Schwartz, Bradford Alexander" userId="baef3e28-f5c5-4550-aa07-729e1e07a0cb" providerId="ADAL" clId="{F6399DF3-5AE4-0A41-8403-4E71AE39307F}" dt="2023-01-30T17:59:44.219" v="129"/>
          <ac:spMkLst>
            <pc:docMk/>
            <pc:sldMk cId="3682795494" sldId="261"/>
            <ac:spMk id="14" creationId="{4CB19391-0A02-BFEB-ED40-B6FC91B7311B}"/>
          </ac:spMkLst>
        </pc:spChg>
        <pc:spChg chg="add mod">
          <ac:chgData name="Schwartz, Bradford Alexander" userId="baef3e28-f5c5-4550-aa07-729e1e07a0cb" providerId="ADAL" clId="{F6399DF3-5AE4-0A41-8403-4E71AE39307F}" dt="2023-01-30T17:59:44.219" v="129"/>
          <ac:spMkLst>
            <pc:docMk/>
            <pc:sldMk cId="3682795494" sldId="261"/>
            <ac:spMk id="21" creationId="{40637AC0-B33E-CC2A-AF41-121889F096C7}"/>
          </ac:spMkLst>
        </pc:spChg>
        <pc:spChg chg="add mod">
          <ac:chgData name="Schwartz, Bradford Alexander" userId="baef3e28-f5c5-4550-aa07-729e1e07a0cb" providerId="ADAL" clId="{F6399DF3-5AE4-0A41-8403-4E71AE39307F}" dt="2023-01-30T17:59:44.219" v="129"/>
          <ac:spMkLst>
            <pc:docMk/>
            <pc:sldMk cId="3682795494" sldId="261"/>
            <ac:spMk id="22" creationId="{1192F2E1-D252-5E1C-8E4C-39A94A51840F}"/>
          </ac:spMkLst>
        </pc:spChg>
        <pc:spChg chg="add mod">
          <ac:chgData name="Schwartz, Bradford Alexander" userId="baef3e28-f5c5-4550-aa07-729e1e07a0cb" providerId="ADAL" clId="{F6399DF3-5AE4-0A41-8403-4E71AE39307F}" dt="2023-01-30T17:59:44.219" v="129"/>
          <ac:spMkLst>
            <pc:docMk/>
            <pc:sldMk cId="3682795494" sldId="261"/>
            <ac:spMk id="23" creationId="{E5144DDE-4A5F-BD56-AFFD-62C6E44411D6}"/>
          </ac:spMkLst>
        </pc:spChg>
        <pc:spChg chg="add mod">
          <ac:chgData name="Schwartz, Bradford Alexander" userId="baef3e28-f5c5-4550-aa07-729e1e07a0cb" providerId="ADAL" clId="{F6399DF3-5AE4-0A41-8403-4E71AE39307F}" dt="2023-01-30T17:59:44.219" v="129"/>
          <ac:spMkLst>
            <pc:docMk/>
            <pc:sldMk cId="3682795494" sldId="261"/>
            <ac:spMk id="24" creationId="{3A9FA5BA-052C-9ACC-A4F5-49EA97111359}"/>
          </ac:spMkLst>
        </pc:spChg>
        <pc:spChg chg="add mod">
          <ac:chgData name="Schwartz, Bradford Alexander" userId="baef3e28-f5c5-4550-aa07-729e1e07a0cb" providerId="ADAL" clId="{F6399DF3-5AE4-0A41-8403-4E71AE39307F}" dt="2023-01-30T17:59:44.219" v="129"/>
          <ac:spMkLst>
            <pc:docMk/>
            <pc:sldMk cId="3682795494" sldId="261"/>
            <ac:spMk id="25" creationId="{5815CC80-DACB-AECB-31B0-3476F527B3FC}"/>
          </ac:spMkLst>
        </pc:spChg>
        <pc:spChg chg="add mod">
          <ac:chgData name="Schwartz, Bradford Alexander" userId="baef3e28-f5c5-4550-aa07-729e1e07a0cb" providerId="ADAL" clId="{F6399DF3-5AE4-0A41-8403-4E71AE39307F}" dt="2023-01-30T17:59:44.219" v="129"/>
          <ac:spMkLst>
            <pc:docMk/>
            <pc:sldMk cId="3682795494" sldId="261"/>
            <ac:spMk id="26" creationId="{1CDCA14C-483D-959E-73D7-4D9322B12339}"/>
          </ac:spMkLst>
        </pc:spChg>
        <pc:spChg chg="add mod">
          <ac:chgData name="Schwartz, Bradford Alexander" userId="baef3e28-f5c5-4550-aa07-729e1e07a0cb" providerId="ADAL" clId="{F6399DF3-5AE4-0A41-8403-4E71AE39307F}" dt="2023-01-30T17:59:44.219" v="129"/>
          <ac:spMkLst>
            <pc:docMk/>
            <pc:sldMk cId="3682795494" sldId="261"/>
            <ac:spMk id="27" creationId="{36D94C9B-FC82-05B5-14BA-52B01FDFCD93}"/>
          </ac:spMkLst>
        </pc:spChg>
        <pc:spChg chg="add mod">
          <ac:chgData name="Schwartz, Bradford Alexander" userId="baef3e28-f5c5-4550-aa07-729e1e07a0cb" providerId="ADAL" clId="{F6399DF3-5AE4-0A41-8403-4E71AE39307F}" dt="2023-01-30T17:59:44.219" v="129"/>
          <ac:spMkLst>
            <pc:docMk/>
            <pc:sldMk cId="3682795494" sldId="261"/>
            <ac:spMk id="28" creationId="{3CF0DD8D-CC7B-5532-8E09-A7B404DE640E}"/>
          </ac:spMkLst>
        </pc:spChg>
        <pc:spChg chg="add mod">
          <ac:chgData name="Schwartz, Bradford Alexander" userId="baef3e28-f5c5-4550-aa07-729e1e07a0cb" providerId="ADAL" clId="{F6399DF3-5AE4-0A41-8403-4E71AE39307F}" dt="2023-01-30T17:59:44.219" v="129"/>
          <ac:spMkLst>
            <pc:docMk/>
            <pc:sldMk cId="3682795494" sldId="261"/>
            <ac:spMk id="29" creationId="{ABDD9448-DEF8-BC1D-8BCB-74DAB6F8BF09}"/>
          </ac:spMkLst>
        </pc:spChg>
        <pc:spChg chg="add mod">
          <ac:chgData name="Schwartz, Bradford Alexander" userId="baef3e28-f5c5-4550-aa07-729e1e07a0cb" providerId="ADAL" clId="{F6399DF3-5AE4-0A41-8403-4E71AE39307F}" dt="2023-01-30T17:59:44.219" v="129"/>
          <ac:spMkLst>
            <pc:docMk/>
            <pc:sldMk cId="3682795494" sldId="261"/>
            <ac:spMk id="30" creationId="{51C742E5-EC78-32FA-AF54-D1CD85C23A46}"/>
          </ac:spMkLst>
        </pc:spChg>
        <pc:spChg chg="add mod">
          <ac:chgData name="Schwartz, Bradford Alexander" userId="baef3e28-f5c5-4550-aa07-729e1e07a0cb" providerId="ADAL" clId="{F6399DF3-5AE4-0A41-8403-4E71AE39307F}" dt="2023-01-30T17:59:44.219" v="129"/>
          <ac:spMkLst>
            <pc:docMk/>
            <pc:sldMk cId="3682795494" sldId="261"/>
            <ac:spMk id="31" creationId="{B78F7BFE-E0D9-5616-CE02-B3D5F74DC985}"/>
          </ac:spMkLst>
        </pc:spChg>
        <pc:spChg chg="add mod">
          <ac:chgData name="Schwartz, Bradford Alexander" userId="baef3e28-f5c5-4550-aa07-729e1e07a0cb" providerId="ADAL" clId="{F6399DF3-5AE4-0A41-8403-4E71AE39307F}" dt="2023-01-30T17:59:44.219" v="129"/>
          <ac:spMkLst>
            <pc:docMk/>
            <pc:sldMk cId="3682795494" sldId="261"/>
            <ac:spMk id="32" creationId="{19377C18-22C1-2772-05B7-415472D3C5F9}"/>
          </ac:spMkLst>
        </pc:spChg>
        <pc:spChg chg="add mod">
          <ac:chgData name="Schwartz, Bradford Alexander" userId="baef3e28-f5c5-4550-aa07-729e1e07a0cb" providerId="ADAL" clId="{F6399DF3-5AE4-0A41-8403-4E71AE39307F}" dt="2023-01-30T18:00:12.715" v="136" actId="20577"/>
          <ac:spMkLst>
            <pc:docMk/>
            <pc:sldMk cId="3682795494" sldId="261"/>
            <ac:spMk id="33" creationId="{DA4001D0-6784-E6C1-AA57-811FD2A02670}"/>
          </ac:spMkLst>
        </pc:spChg>
      </pc:sldChg>
      <pc:sldChg chg="modSp mod">
        <pc:chgData name="Schwartz, Bradford Alexander" userId="baef3e28-f5c5-4550-aa07-729e1e07a0cb" providerId="ADAL" clId="{F6399DF3-5AE4-0A41-8403-4E71AE39307F}" dt="2023-01-30T17:58:29.290" v="128" actId="20577"/>
        <pc:sldMkLst>
          <pc:docMk/>
          <pc:sldMk cId="1689335471" sldId="262"/>
        </pc:sldMkLst>
        <pc:spChg chg="mod">
          <ac:chgData name="Schwartz, Bradford Alexander" userId="baef3e28-f5c5-4550-aa07-729e1e07a0cb" providerId="ADAL" clId="{F6399DF3-5AE4-0A41-8403-4E71AE39307F}" dt="2023-01-30T17:58:29.290" v="128" actId="20577"/>
          <ac:spMkLst>
            <pc:docMk/>
            <pc:sldMk cId="1689335471" sldId="262"/>
            <ac:spMk id="16" creationId="{D3AE7331-B288-1C0E-DC29-012667001739}"/>
          </ac:spMkLst>
        </pc:spChg>
      </pc:sldChg>
      <pc:sldMasterChg chg="modSldLayout">
        <pc:chgData name="Schwartz, Bradford Alexander" userId="baef3e28-f5c5-4550-aa07-729e1e07a0cb" providerId="ADAL" clId="{F6399DF3-5AE4-0A41-8403-4E71AE39307F}" dt="2023-01-30T17:56:53.315" v="90" actId="3064"/>
        <pc:sldMasterMkLst>
          <pc:docMk/>
          <pc:sldMasterMk cId="2158464023" sldId="2147483662"/>
        </pc:sldMasterMkLst>
        <pc:sldLayoutChg chg="addSp delSp modSp mod">
          <pc:chgData name="Schwartz, Bradford Alexander" userId="baef3e28-f5c5-4550-aa07-729e1e07a0cb" providerId="ADAL" clId="{F6399DF3-5AE4-0A41-8403-4E71AE39307F}" dt="2023-01-30T17:56:53.315" v="90" actId="3064"/>
          <pc:sldLayoutMkLst>
            <pc:docMk/>
            <pc:sldMasterMk cId="2158464023" sldId="2147483662"/>
            <pc:sldLayoutMk cId="2311785677" sldId="2147483663"/>
          </pc:sldLayoutMkLst>
          <pc:spChg chg="add del mod">
            <ac:chgData name="Schwartz, Bradford Alexander" userId="baef3e28-f5c5-4550-aa07-729e1e07a0cb" providerId="ADAL" clId="{F6399DF3-5AE4-0A41-8403-4E71AE39307F}" dt="2023-01-30T17:53:18.072" v="1" actId="767"/>
            <ac:spMkLst>
              <pc:docMk/>
              <pc:sldMasterMk cId="2158464023" sldId="2147483662"/>
              <pc:sldLayoutMk cId="2311785677" sldId="2147483663"/>
              <ac:spMk id="5" creationId="{DAAB514E-8C52-383D-74C2-7A0D2B4CEBA6}"/>
            </ac:spMkLst>
          </pc:spChg>
          <pc:spChg chg="add del">
            <ac:chgData name="Schwartz, Bradford Alexander" userId="baef3e28-f5c5-4550-aa07-729e1e07a0cb" providerId="ADAL" clId="{F6399DF3-5AE4-0A41-8403-4E71AE39307F}" dt="2023-01-30T17:54:04.882" v="2" actId="11529"/>
            <ac:spMkLst>
              <pc:docMk/>
              <pc:sldMasterMk cId="2158464023" sldId="2147483662"/>
              <pc:sldLayoutMk cId="2311785677" sldId="2147483663"/>
              <ac:spMk id="6" creationId="{2744EA61-E971-EE22-3196-263F4CC5F760}"/>
            </ac:spMkLst>
          </pc:spChg>
          <pc:spChg chg="add del mod">
            <ac:chgData name="Schwartz, Bradford Alexander" userId="baef3e28-f5c5-4550-aa07-729e1e07a0cb" providerId="ADAL" clId="{F6399DF3-5AE4-0A41-8403-4E71AE39307F}" dt="2023-01-30T17:55:44.602" v="77" actId="478"/>
            <ac:spMkLst>
              <pc:docMk/>
              <pc:sldMasterMk cId="2158464023" sldId="2147483662"/>
              <pc:sldLayoutMk cId="2311785677" sldId="2147483663"/>
              <ac:spMk id="7" creationId="{367EB6DE-5FB1-D59E-38F8-1F52BD98BB3C}"/>
            </ac:spMkLst>
          </pc:spChg>
          <pc:spChg chg="add del mod">
            <ac:chgData name="Schwartz, Bradford Alexander" userId="baef3e28-f5c5-4550-aa07-729e1e07a0cb" providerId="ADAL" clId="{F6399DF3-5AE4-0A41-8403-4E71AE39307F}" dt="2023-01-30T17:55:46.660" v="79" actId="478"/>
            <ac:spMkLst>
              <pc:docMk/>
              <pc:sldMasterMk cId="2158464023" sldId="2147483662"/>
              <pc:sldLayoutMk cId="2311785677" sldId="2147483663"/>
              <ac:spMk id="8" creationId="{2C6BFB48-E61F-FE29-D7F9-5182AA749062}"/>
            </ac:spMkLst>
          </pc:spChg>
          <pc:spChg chg="add del mod">
            <ac:chgData name="Schwartz, Bradford Alexander" userId="baef3e28-f5c5-4550-aa07-729e1e07a0cb" providerId="ADAL" clId="{F6399DF3-5AE4-0A41-8403-4E71AE39307F}" dt="2023-01-30T17:56:14.822" v="83" actId="21"/>
            <ac:spMkLst>
              <pc:docMk/>
              <pc:sldMasterMk cId="2158464023" sldId="2147483662"/>
              <pc:sldLayoutMk cId="2311785677" sldId="2147483663"/>
              <ac:spMk id="9" creationId="{ACA13914-476A-75E8-C22A-6ADD645E16FF}"/>
            </ac:spMkLst>
          </pc:spChg>
          <pc:spChg chg="add mod">
            <ac:chgData name="Schwartz, Bradford Alexander" userId="baef3e28-f5c5-4550-aa07-729e1e07a0cb" providerId="ADAL" clId="{F6399DF3-5AE4-0A41-8403-4E71AE39307F}" dt="2023-01-30T17:56:53.315" v="90" actId="3064"/>
            <ac:spMkLst>
              <pc:docMk/>
              <pc:sldMasterMk cId="2158464023" sldId="2147483662"/>
              <pc:sldLayoutMk cId="2311785677" sldId="2147483663"/>
              <ac:spMk id="10" creationId="{3E710A2E-8575-2313-B933-BA699E405A8D}"/>
            </ac:spMkLst>
          </pc:spChg>
          <pc:spChg chg="del">
            <ac:chgData name="Schwartz, Bradford Alexander" userId="baef3e28-f5c5-4550-aa07-729e1e07a0cb" providerId="ADAL" clId="{F6399DF3-5AE4-0A41-8403-4E71AE39307F}" dt="2023-01-30T17:54:49.042" v="62" actId="478"/>
            <ac:spMkLst>
              <pc:docMk/>
              <pc:sldMasterMk cId="2158464023" sldId="2147483662"/>
              <pc:sldLayoutMk cId="2311785677" sldId="2147483663"/>
              <ac:spMk id="27" creationId="{00000000-0000-0000-0000-000000000000}"/>
            </ac:spMkLst>
          </pc:spChg>
        </pc:sldLayoutChg>
      </pc:sldMasterChg>
    </pc:docChg>
  </pc:docChgLst>
  <pc:docChgLst>
    <pc:chgData name="Brooks, Olivia B" userId="e6cce58d-633d-449c-9f6d-174c40ec3034" providerId="ADAL" clId="{4417E1CB-118F-483D-B1B9-8EBB758A2929}"/>
    <pc:docChg chg="undo custSel modSld sldOrd modMainMaster">
      <pc:chgData name="Brooks, Olivia B" userId="e6cce58d-633d-449c-9f6d-174c40ec3034" providerId="ADAL" clId="{4417E1CB-118F-483D-B1B9-8EBB758A2929}" dt="2023-01-28T01:19:24.713" v="602" actId="14100"/>
      <pc:docMkLst>
        <pc:docMk/>
      </pc:docMkLst>
      <pc:sldChg chg="addSp delSp modSp mod">
        <pc:chgData name="Brooks, Olivia B" userId="e6cce58d-633d-449c-9f6d-174c40ec3034" providerId="ADAL" clId="{4417E1CB-118F-483D-B1B9-8EBB758A2929}" dt="2023-01-28T01:06:40.562" v="497" actId="14100"/>
        <pc:sldMkLst>
          <pc:docMk/>
          <pc:sldMk cId="3682795494" sldId="261"/>
        </pc:sldMkLst>
        <pc:spChg chg="add del mod">
          <ac:chgData name="Brooks, Olivia B" userId="e6cce58d-633d-449c-9f6d-174c40ec3034" providerId="ADAL" clId="{4417E1CB-118F-483D-B1B9-8EBB758A2929}" dt="2023-01-28T00:32:39.846" v="282" actId="478"/>
          <ac:spMkLst>
            <pc:docMk/>
            <pc:sldMk cId="3682795494" sldId="261"/>
            <ac:spMk id="8" creationId="{3252448C-5D43-8337-876F-592011FF9A55}"/>
          </ac:spMkLst>
        </pc:spChg>
        <pc:spChg chg="mod">
          <ac:chgData name="Brooks, Olivia B" userId="e6cce58d-633d-449c-9f6d-174c40ec3034" providerId="ADAL" clId="{4417E1CB-118F-483D-B1B9-8EBB758A2929}" dt="2023-01-28T00:31:59.006" v="281" actId="403"/>
          <ac:spMkLst>
            <pc:docMk/>
            <pc:sldMk cId="3682795494" sldId="261"/>
            <ac:spMk id="15" creationId="{CFC53B84-FD36-959C-0555-1069F6C903E9}"/>
          </ac:spMkLst>
        </pc:spChg>
        <pc:spChg chg="mod">
          <ac:chgData name="Brooks, Olivia B" userId="e6cce58d-633d-449c-9f6d-174c40ec3034" providerId="ADAL" clId="{4417E1CB-118F-483D-B1B9-8EBB758A2929}" dt="2023-01-28T00:36:01.494" v="316" actId="404"/>
          <ac:spMkLst>
            <pc:docMk/>
            <pc:sldMk cId="3682795494" sldId="261"/>
            <ac:spMk id="18" creationId="{641A0B5A-7947-63ED-ADED-5F50C531AE56}"/>
          </ac:spMkLst>
        </pc:spChg>
        <pc:spChg chg="mod">
          <ac:chgData name="Brooks, Olivia B" userId="e6cce58d-633d-449c-9f6d-174c40ec3034" providerId="ADAL" clId="{4417E1CB-118F-483D-B1B9-8EBB758A2929}" dt="2023-01-28T00:34:55.909" v="299" actId="1076"/>
          <ac:spMkLst>
            <pc:docMk/>
            <pc:sldMk cId="3682795494" sldId="261"/>
            <ac:spMk id="20" creationId="{E944A639-EF65-1064-F447-84DD5CD9F8B0}"/>
          </ac:spMkLst>
        </pc:spChg>
        <pc:grpChg chg="mod">
          <ac:chgData name="Brooks, Olivia B" userId="e6cce58d-633d-449c-9f6d-174c40ec3034" providerId="ADAL" clId="{4417E1CB-118F-483D-B1B9-8EBB758A2929}" dt="2023-01-28T00:35:32.941" v="306" actId="1076"/>
          <ac:grpSpMkLst>
            <pc:docMk/>
            <pc:sldMk cId="3682795494" sldId="261"/>
            <ac:grpSpMk id="16" creationId="{FFF6685F-C426-8905-5ED7-B27F7DB67A2F}"/>
          </ac:grpSpMkLst>
        </pc:grpChg>
        <pc:picChg chg="mod">
          <ac:chgData name="Brooks, Olivia B" userId="e6cce58d-633d-449c-9f6d-174c40ec3034" providerId="ADAL" clId="{4417E1CB-118F-483D-B1B9-8EBB758A2929}" dt="2023-01-28T01:06:40.562" v="497" actId="14100"/>
          <ac:picMkLst>
            <pc:docMk/>
            <pc:sldMk cId="3682795494" sldId="261"/>
            <ac:picMk id="17" creationId="{2FBD32E6-CDA1-7901-72E1-5582C5843755}"/>
          </ac:picMkLst>
        </pc:picChg>
        <pc:cxnChg chg="mod">
          <ac:chgData name="Brooks, Olivia B" userId="e6cce58d-633d-449c-9f6d-174c40ec3034" providerId="ADAL" clId="{4417E1CB-118F-483D-B1B9-8EBB758A2929}" dt="2023-01-28T00:35:39.788" v="308" actId="1076"/>
          <ac:cxnSpMkLst>
            <pc:docMk/>
            <pc:sldMk cId="3682795494" sldId="261"/>
            <ac:cxnSpMk id="19" creationId="{6D9B7783-ED0F-77B0-6DB5-0394B52C32F4}"/>
          </ac:cxnSpMkLst>
        </pc:cxnChg>
      </pc:sldChg>
      <pc:sldChg chg="addSp delSp modSp mod">
        <pc:chgData name="Brooks, Olivia B" userId="e6cce58d-633d-449c-9f6d-174c40ec3034" providerId="ADAL" clId="{4417E1CB-118F-483D-B1B9-8EBB758A2929}" dt="2023-01-28T01:06:25.971" v="495" actId="14100"/>
        <pc:sldMkLst>
          <pc:docMk/>
          <pc:sldMk cId="1689335471" sldId="262"/>
        </pc:sldMkLst>
        <pc:spChg chg="mod">
          <ac:chgData name="Brooks, Olivia B" userId="e6cce58d-633d-449c-9f6d-174c40ec3034" providerId="ADAL" clId="{4417E1CB-118F-483D-B1B9-8EBB758A2929}" dt="2023-01-28T00:46:14.394" v="373" actId="14100"/>
          <ac:spMkLst>
            <pc:docMk/>
            <pc:sldMk cId="1689335471" sldId="262"/>
            <ac:spMk id="2" creationId="{5F44E2CE-DADB-7637-785C-F23CD75F8C8F}"/>
          </ac:spMkLst>
        </pc:spChg>
        <pc:spChg chg="mod">
          <ac:chgData name="Brooks, Olivia B" userId="e6cce58d-633d-449c-9f6d-174c40ec3034" providerId="ADAL" clId="{4417E1CB-118F-483D-B1B9-8EBB758A2929}" dt="2023-01-28T00:45:40.793" v="366"/>
          <ac:spMkLst>
            <pc:docMk/>
            <pc:sldMk cId="1689335471" sldId="262"/>
            <ac:spMk id="10" creationId="{E91BA5F5-EF2A-33EA-B3E3-F73707C1557F}"/>
          </ac:spMkLst>
        </pc:spChg>
        <pc:spChg chg="mod">
          <ac:chgData name="Brooks, Olivia B" userId="e6cce58d-633d-449c-9f6d-174c40ec3034" providerId="ADAL" clId="{4417E1CB-118F-483D-B1B9-8EBB758A2929}" dt="2023-01-28T00:45:40.793" v="366"/>
          <ac:spMkLst>
            <pc:docMk/>
            <pc:sldMk cId="1689335471" sldId="262"/>
            <ac:spMk id="12" creationId="{CB3D9C16-4994-E2CD-ADCC-F6B96C54F93C}"/>
          </ac:spMkLst>
        </pc:spChg>
        <pc:spChg chg="mod">
          <ac:chgData name="Brooks, Olivia B" userId="e6cce58d-633d-449c-9f6d-174c40ec3034" providerId="ADAL" clId="{4417E1CB-118F-483D-B1B9-8EBB758A2929}" dt="2023-01-28T00:48:17.955" v="382" actId="14100"/>
          <ac:spMkLst>
            <pc:docMk/>
            <pc:sldMk cId="1689335471" sldId="262"/>
            <ac:spMk id="16" creationId="{D3AE7331-B288-1C0E-DC29-012667001739}"/>
          </ac:spMkLst>
        </pc:spChg>
        <pc:grpChg chg="del">
          <ac:chgData name="Brooks, Olivia B" userId="e6cce58d-633d-449c-9f6d-174c40ec3034" providerId="ADAL" clId="{4417E1CB-118F-483D-B1B9-8EBB758A2929}" dt="2023-01-28T00:45:44.007" v="367" actId="478"/>
          <ac:grpSpMkLst>
            <pc:docMk/>
            <pc:sldMk cId="1689335471" sldId="262"/>
            <ac:grpSpMk id="3" creationId="{1824BD4E-EC5D-677E-DC60-019A029D1B49}"/>
          </ac:grpSpMkLst>
        </pc:grpChg>
        <pc:grpChg chg="add mod">
          <ac:chgData name="Brooks, Olivia B" userId="e6cce58d-633d-449c-9f6d-174c40ec3034" providerId="ADAL" clId="{4417E1CB-118F-483D-B1B9-8EBB758A2929}" dt="2023-01-28T00:45:40.793" v="366"/>
          <ac:grpSpMkLst>
            <pc:docMk/>
            <pc:sldMk cId="1689335471" sldId="262"/>
            <ac:grpSpMk id="8" creationId="{963E39AB-28AF-8817-524C-5FD26442198A}"/>
          </ac:grpSpMkLst>
        </pc:grpChg>
        <pc:picChg chg="mod">
          <ac:chgData name="Brooks, Olivia B" userId="e6cce58d-633d-449c-9f6d-174c40ec3034" providerId="ADAL" clId="{4417E1CB-118F-483D-B1B9-8EBB758A2929}" dt="2023-01-28T01:06:25.971" v="495" actId="14100"/>
          <ac:picMkLst>
            <pc:docMk/>
            <pc:sldMk cId="1689335471" sldId="262"/>
            <ac:picMk id="9" creationId="{588C2D92-D9AC-9C97-EA20-9EC20BCC6F41}"/>
          </ac:picMkLst>
        </pc:picChg>
        <pc:cxnChg chg="mod">
          <ac:chgData name="Brooks, Olivia B" userId="e6cce58d-633d-449c-9f6d-174c40ec3034" providerId="ADAL" clId="{4417E1CB-118F-483D-B1B9-8EBB758A2929}" dt="2023-01-28T00:45:40.793" v="366"/>
          <ac:cxnSpMkLst>
            <pc:docMk/>
            <pc:sldMk cId="1689335471" sldId="262"/>
            <ac:cxnSpMk id="11" creationId="{B8A3F750-573A-F111-15E7-9432E4E95F3B}"/>
          </ac:cxnSpMkLst>
        </pc:cxnChg>
      </pc:sldChg>
      <pc:sldChg chg="addSp delSp modSp mod">
        <pc:chgData name="Brooks, Olivia B" userId="e6cce58d-633d-449c-9f6d-174c40ec3034" providerId="ADAL" clId="{4417E1CB-118F-483D-B1B9-8EBB758A2929}" dt="2023-01-28T01:06:19.075" v="494" actId="1076"/>
        <pc:sldMkLst>
          <pc:docMk/>
          <pc:sldMk cId="3500663065" sldId="263"/>
        </pc:sldMkLst>
        <pc:spChg chg="mod">
          <ac:chgData name="Brooks, Olivia B" userId="e6cce58d-633d-449c-9f6d-174c40ec3034" providerId="ADAL" clId="{4417E1CB-118F-483D-B1B9-8EBB758A2929}" dt="2023-01-28T01:05:42.410" v="485" actId="1076"/>
          <ac:spMkLst>
            <pc:docMk/>
            <pc:sldMk cId="3500663065" sldId="263"/>
            <ac:spMk id="15" creationId="{E8D4B175-E023-CD16-9C4D-A2EDEE7AE1CE}"/>
          </ac:spMkLst>
        </pc:spChg>
        <pc:spChg chg="mod">
          <ac:chgData name="Brooks, Olivia B" userId="e6cce58d-633d-449c-9f6d-174c40ec3034" providerId="ADAL" clId="{4417E1CB-118F-483D-B1B9-8EBB758A2929}" dt="2023-01-28T01:05:20.109" v="478"/>
          <ac:spMkLst>
            <pc:docMk/>
            <pc:sldMk cId="3500663065" sldId="263"/>
            <ac:spMk id="23" creationId="{4CD56F6E-90A9-B735-E498-8CD752AA0F57}"/>
          </ac:spMkLst>
        </pc:spChg>
        <pc:spChg chg="mod">
          <ac:chgData name="Brooks, Olivia B" userId="e6cce58d-633d-449c-9f6d-174c40ec3034" providerId="ADAL" clId="{4417E1CB-118F-483D-B1B9-8EBB758A2929}" dt="2023-01-28T01:05:20.109" v="478"/>
          <ac:spMkLst>
            <pc:docMk/>
            <pc:sldMk cId="3500663065" sldId="263"/>
            <ac:spMk id="25" creationId="{9A1D7E76-599A-3C09-F2AB-0027B807354C}"/>
          </ac:spMkLst>
        </pc:spChg>
        <pc:grpChg chg="del">
          <ac:chgData name="Brooks, Olivia B" userId="e6cce58d-633d-449c-9f6d-174c40ec3034" providerId="ADAL" clId="{4417E1CB-118F-483D-B1B9-8EBB758A2929}" dt="2023-01-28T01:05:18.459" v="477" actId="478"/>
          <ac:grpSpMkLst>
            <pc:docMk/>
            <pc:sldMk cId="3500663065" sldId="263"/>
            <ac:grpSpMk id="16" creationId="{4AB2E8EC-D344-5A79-FB04-9B5CA7C264A4}"/>
          </ac:grpSpMkLst>
        </pc:grpChg>
        <pc:grpChg chg="add mod">
          <ac:chgData name="Brooks, Olivia B" userId="e6cce58d-633d-449c-9f6d-174c40ec3034" providerId="ADAL" clId="{4417E1CB-118F-483D-B1B9-8EBB758A2929}" dt="2023-01-28T01:05:52.987" v="488" actId="1076"/>
          <ac:grpSpMkLst>
            <pc:docMk/>
            <pc:sldMk cId="3500663065" sldId="263"/>
            <ac:grpSpMk id="21" creationId="{762C488A-D469-0E4C-C543-2C13F2D93406}"/>
          </ac:grpSpMkLst>
        </pc:grpChg>
        <pc:picChg chg="mod">
          <ac:chgData name="Brooks, Olivia B" userId="e6cce58d-633d-449c-9f6d-174c40ec3034" providerId="ADAL" clId="{4417E1CB-118F-483D-B1B9-8EBB758A2929}" dt="2023-01-28T01:06:19.075" v="494" actId="1076"/>
          <ac:picMkLst>
            <pc:docMk/>
            <pc:sldMk cId="3500663065" sldId="263"/>
            <ac:picMk id="22" creationId="{65A45844-2D2D-D0F3-78F5-27CC7961FCA4}"/>
          </ac:picMkLst>
        </pc:picChg>
        <pc:cxnChg chg="mod">
          <ac:chgData name="Brooks, Olivia B" userId="e6cce58d-633d-449c-9f6d-174c40ec3034" providerId="ADAL" clId="{4417E1CB-118F-483D-B1B9-8EBB758A2929}" dt="2023-01-28T01:05:20.109" v="478"/>
          <ac:cxnSpMkLst>
            <pc:docMk/>
            <pc:sldMk cId="3500663065" sldId="263"/>
            <ac:cxnSpMk id="24" creationId="{D1315032-B019-1EC1-8885-00786BA51F7C}"/>
          </ac:cxnSpMkLst>
        </pc:cxnChg>
      </pc:sldChg>
      <pc:sldChg chg="addSp delSp modSp mod ord">
        <pc:chgData name="Brooks, Olivia B" userId="e6cce58d-633d-449c-9f6d-174c40ec3034" providerId="ADAL" clId="{4417E1CB-118F-483D-B1B9-8EBB758A2929}" dt="2023-01-28T01:18:43.064" v="599" actId="14100"/>
        <pc:sldMkLst>
          <pc:docMk/>
          <pc:sldMk cId="841108935" sldId="264"/>
        </pc:sldMkLst>
        <pc:spChg chg="mod">
          <ac:chgData name="Brooks, Olivia B" userId="e6cce58d-633d-449c-9f6d-174c40ec3034" providerId="ADAL" clId="{4417E1CB-118F-483D-B1B9-8EBB758A2929}" dt="2023-01-28T01:07:16.291" v="502" actId="1076"/>
          <ac:spMkLst>
            <pc:docMk/>
            <pc:sldMk cId="841108935" sldId="264"/>
            <ac:spMk id="2" creationId="{824F7C11-7A16-5955-1001-673BEC647CEF}"/>
          </ac:spMkLst>
        </pc:spChg>
        <pc:spChg chg="mod">
          <ac:chgData name="Brooks, Olivia B" userId="e6cce58d-633d-449c-9f6d-174c40ec3034" providerId="ADAL" clId="{4417E1CB-118F-483D-B1B9-8EBB758A2929}" dt="2023-01-28T01:05:47.189" v="487"/>
          <ac:spMkLst>
            <pc:docMk/>
            <pc:sldMk cId="841108935" sldId="264"/>
            <ac:spMk id="10" creationId="{1ECB4D15-1411-0C7C-E56F-DCF8F3BD984B}"/>
          </ac:spMkLst>
        </pc:spChg>
        <pc:spChg chg="mod">
          <ac:chgData name="Brooks, Olivia B" userId="e6cce58d-633d-449c-9f6d-174c40ec3034" providerId="ADAL" clId="{4417E1CB-118F-483D-B1B9-8EBB758A2929}" dt="2023-01-28T01:05:47.189" v="487"/>
          <ac:spMkLst>
            <pc:docMk/>
            <pc:sldMk cId="841108935" sldId="264"/>
            <ac:spMk id="12" creationId="{CED6E593-EB9F-7F85-EFD5-0A8253D37663}"/>
          </ac:spMkLst>
        </pc:spChg>
        <pc:spChg chg="mod">
          <ac:chgData name="Brooks, Olivia B" userId="e6cce58d-633d-449c-9f6d-174c40ec3034" providerId="ADAL" clId="{4417E1CB-118F-483D-B1B9-8EBB758A2929}" dt="2023-01-28T01:17:27.991" v="590" actId="1076"/>
          <ac:spMkLst>
            <pc:docMk/>
            <pc:sldMk cId="841108935" sldId="264"/>
            <ac:spMk id="17" creationId="{5813FD79-BA7F-6E5E-5730-EF0970372EDA}"/>
          </ac:spMkLst>
        </pc:spChg>
        <pc:spChg chg="mod">
          <ac:chgData name="Brooks, Olivia B" userId="e6cce58d-633d-449c-9f6d-174c40ec3034" providerId="ADAL" clId="{4417E1CB-118F-483D-B1B9-8EBB758A2929}" dt="2023-01-28T01:18:14.856" v="595" actId="14100"/>
          <ac:spMkLst>
            <pc:docMk/>
            <pc:sldMk cId="841108935" sldId="264"/>
            <ac:spMk id="22" creationId="{E7F83D9C-CF57-2824-F946-FE022A1A6B76}"/>
          </ac:spMkLst>
        </pc:spChg>
        <pc:spChg chg="mod">
          <ac:chgData name="Brooks, Olivia B" userId="e6cce58d-633d-449c-9f6d-174c40ec3034" providerId="ADAL" clId="{4417E1CB-118F-483D-B1B9-8EBB758A2929}" dt="2023-01-28T01:18:28.511" v="597" actId="1076"/>
          <ac:spMkLst>
            <pc:docMk/>
            <pc:sldMk cId="841108935" sldId="264"/>
            <ac:spMk id="23" creationId="{E7ABBA78-158B-BCA2-5BFC-54A06457FD0D}"/>
          </ac:spMkLst>
        </pc:spChg>
        <pc:spChg chg="mod">
          <ac:chgData name="Brooks, Olivia B" userId="e6cce58d-633d-449c-9f6d-174c40ec3034" providerId="ADAL" clId="{4417E1CB-118F-483D-B1B9-8EBB758A2929}" dt="2023-01-28T01:18:43.064" v="599" actId="14100"/>
          <ac:spMkLst>
            <pc:docMk/>
            <pc:sldMk cId="841108935" sldId="264"/>
            <ac:spMk id="24" creationId="{45E66F84-CBFA-044D-AA2A-6E3D9EFFF22B}"/>
          </ac:spMkLst>
        </pc:spChg>
        <pc:spChg chg="mod">
          <ac:chgData name="Brooks, Olivia B" userId="e6cce58d-633d-449c-9f6d-174c40ec3034" providerId="ADAL" clId="{4417E1CB-118F-483D-B1B9-8EBB758A2929}" dt="2023-01-28T01:05:56.555" v="489"/>
          <ac:spMkLst>
            <pc:docMk/>
            <pc:sldMk cId="841108935" sldId="264"/>
            <ac:spMk id="28" creationId="{FF020843-4AD6-41BD-4AF8-3D1F4B81F4E2}"/>
          </ac:spMkLst>
        </pc:spChg>
        <pc:spChg chg="mod">
          <ac:chgData name="Brooks, Olivia B" userId="e6cce58d-633d-449c-9f6d-174c40ec3034" providerId="ADAL" clId="{4417E1CB-118F-483D-B1B9-8EBB758A2929}" dt="2023-01-28T01:05:56.555" v="489"/>
          <ac:spMkLst>
            <pc:docMk/>
            <pc:sldMk cId="841108935" sldId="264"/>
            <ac:spMk id="30" creationId="{F346A990-194C-070B-D14E-5CD550FF89CA}"/>
          </ac:spMkLst>
        </pc:spChg>
        <pc:grpChg chg="del">
          <ac:chgData name="Brooks, Olivia B" userId="e6cce58d-633d-449c-9f6d-174c40ec3034" providerId="ADAL" clId="{4417E1CB-118F-483D-B1B9-8EBB758A2929}" dt="2023-01-28T01:05:46.093" v="486" actId="478"/>
          <ac:grpSpMkLst>
            <pc:docMk/>
            <pc:sldMk cId="841108935" sldId="264"/>
            <ac:grpSpMk id="3" creationId="{C59F5019-15F4-31B1-6ED0-39C3287B178E}"/>
          </ac:grpSpMkLst>
        </pc:grpChg>
        <pc:grpChg chg="add del mod">
          <ac:chgData name="Brooks, Olivia B" userId="e6cce58d-633d-449c-9f6d-174c40ec3034" providerId="ADAL" clId="{4417E1CB-118F-483D-B1B9-8EBB758A2929}" dt="2023-01-28T01:06:58.630" v="498" actId="478"/>
          <ac:grpSpMkLst>
            <pc:docMk/>
            <pc:sldMk cId="841108935" sldId="264"/>
            <ac:grpSpMk id="8" creationId="{6A2E27D1-136B-4110-9862-D243FEE837C2}"/>
          </ac:grpSpMkLst>
        </pc:grpChg>
        <pc:grpChg chg="add mod">
          <ac:chgData name="Brooks, Olivia B" userId="e6cce58d-633d-449c-9f6d-174c40ec3034" providerId="ADAL" clId="{4417E1CB-118F-483D-B1B9-8EBB758A2929}" dt="2023-01-28T01:06:00.363" v="490" actId="1076"/>
          <ac:grpSpMkLst>
            <pc:docMk/>
            <pc:sldMk cId="841108935" sldId="264"/>
            <ac:grpSpMk id="13" creationId="{DD155C94-8506-49A9-3314-BCD18022571A}"/>
          </ac:grpSpMkLst>
        </pc:grpChg>
        <pc:picChg chg="mod">
          <ac:chgData name="Brooks, Olivia B" userId="e6cce58d-633d-449c-9f6d-174c40ec3034" providerId="ADAL" clId="{4417E1CB-118F-483D-B1B9-8EBB758A2929}" dt="2023-01-28T01:05:47.189" v="487"/>
          <ac:picMkLst>
            <pc:docMk/>
            <pc:sldMk cId="841108935" sldId="264"/>
            <ac:picMk id="9" creationId="{767F7803-7D7E-541D-293F-00647725F761}"/>
          </ac:picMkLst>
        </pc:picChg>
        <pc:picChg chg="mod">
          <ac:chgData name="Brooks, Olivia B" userId="e6cce58d-633d-449c-9f6d-174c40ec3034" providerId="ADAL" clId="{4417E1CB-118F-483D-B1B9-8EBB758A2929}" dt="2023-01-28T01:06:09.971" v="492" actId="1076"/>
          <ac:picMkLst>
            <pc:docMk/>
            <pc:sldMk cId="841108935" sldId="264"/>
            <ac:picMk id="14" creationId="{D148FB8F-5CCF-8992-3C62-CC8462F172AE}"/>
          </ac:picMkLst>
        </pc:picChg>
        <pc:cxnChg chg="mod">
          <ac:chgData name="Brooks, Olivia B" userId="e6cce58d-633d-449c-9f6d-174c40ec3034" providerId="ADAL" clId="{4417E1CB-118F-483D-B1B9-8EBB758A2929}" dt="2023-01-28T01:05:47.189" v="487"/>
          <ac:cxnSpMkLst>
            <pc:docMk/>
            <pc:sldMk cId="841108935" sldId="264"/>
            <ac:cxnSpMk id="11" creationId="{FBF321BA-0997-B1D7-29D9-844988A59432}"/>
          </ac:cxnSpMkLst>
        </pc:cxnChg>
        <pc:cxnChg chg="mod">
          <ac:chgData name="Brooks, Olivia B" userId="e6cce58d-633d-449c-9f6d-174c40ec3034" providerId="ADAL" clId="{4417E1CB-118F-483D-B1B9-8EBB758A2929}" dt="2023-01-28T01:05:56.555" v="489"/>
          <ac:cxnSpMkLst>
            <pc:docMk/>
            <pc:sldMk cId="841108935" sldId="264"/>
            <ac:cxnSpMk id="29" creationId="{F7E53624-0200-D1F5-2FE0-D0A44EA24ECC}"/>
          </ac:cxnSpMkLst>
        </pc:cxnChg>
      </pc:sldChg>
      <pc:sldMasterChg chg="modSldLayout sldLayoutOrd">
        <pc:chgData name="Brooks, Olivia B" userId="e6cce58d-633d-449c-9f6d-174c40ec3034" providerId="ADAL" clId="{4417E1CB-118F-483D-B1B9-8EBB758A2929}" dt="2023-01-28T01:19:24.713" v="602" actId="14100"/>
        <pc:sldMasterMkLst>
          <pc:docMk/>
          <pc:sldMasterMk cId="2158464023" sldId="2147483662"/>
        </pc:sldMasterMkLst>
        <pc:sldLayoutChg chg="addSp delSp modSp mod">
          <pc:chgData name="Brooks, Olivia B" userId="e6cce58d-633d-449c-9f6d-174c40ec3034" providerId="ADAL" clId="{4417E1CB-118F-483D-B1B9-8EBB758A2929}" dt="2023-01-28T01:09:21.668" v="525" actId="14100"/>
          <pc:sldLayoutMkLst>
            <pc:docMk/>
            <pc:sldMasterMk cId="2158464023" sldId="2147483662"/>
            <pc:sldLayoutMk cId="2311785677" sldId="2147483663"/>
          </pc:sldLayoutMkLst>
          <pc:spChg chg="add mod ord">
            <ac:chgData name="Brooks, Olivia B" userId="e6cce58d-633d-449c-9f6d-174c40ec3034" providerId="ADAL" clId="{4417E1CB-118F-483D-B1B9-8EBB758A2929}" dt="2023-01-28T00:39:27.774" v="320" actId="166"/>
            <ac:spMkLst>
              <pc:docMk/>
              <pc:sldMasterMk cId="2158464023" sldId="2147483662"/>
              <pc:sldLayoutMk cId="2311785677" sldId="2147483663"/>
              <ac:spMk id="3" creationId="{1B4DA778-DC5E-B731-D528-B192E6BC2E27}"/>
            </ac:spMkLst>
          </pc:spChg>
          <pc:spChg chg="mod">
            <ac:chgData name="Brooks, Olivia B" userId="e6cce58d-633d-449c-9f6d-174c40ec3034" providerId="ADAL" clId="{4417E1CB-118F-483D-B1B9-8EBB758A2929}" dt="2023-01-28T00:25:30.352" v="226" actId="1076"/>
            <ac:spMkLst>
              <pc:docMk/>
              <pc:sldMasterMk cId="2158464023" sldId="2147483662"/>
              <pc:sldLayoutMk cId="2311785677" sldId="2147483663"/>
              <ac:spMk id="4" creationId="{474C97DD-8CD7-A4A2-A9D8-A25FB3974FE3}"/>
            </ac:spMkLst>
          </pc:spChg>
          <pc:spChg chg="add del">
            <ac:chgData name="Brooks, Olivia B" userId="e6cce58d-633d-449c-9f6d-174c40ec3034" providerId="ADAL" clId="{4417E1CB-118F-483D-B1B9-8EBB758A2929}" dt="2023-01-28T00:38:31.625" v="317" actId="11529"/>
            <ac:spMkLst>
              <pc:docMk/>
              <pc:sldMasterMk cId="2158464023" sldId="2147483662"/>
              <pc:sldLayoutMk cId="2311785677" sldId="2147483663"/>
              <ac:spMk id="5" creationId="{B4193034-1466-DA62-5050-AD03A8105806}"/>
            </ac:spMkLst>
          </pc:spChg>
          <pc:spChg chg="add del mod">
            <ac:chgData name="Brooks, Olivia B" userId="e6cce58d-633d-449c-9f6d-174c40ec3034" providerId="ADAL" clId="{4417E1CB-118F-483D-B1B9-8EBB758A2929}" dt="2023-01-28T00:38:58.671" v="318" actId="478"/>
            <ac:spMkLst>
              <pc:docMk/>
              <pc:sldMasterMk cId="2158464023" sldId="2147483662"/>
              <pc:sldLayoutMk cId="2311785677" sldId="2147483663"/>
              <ac:spMk id="6" creationId="{58262259-35C9-7388-7D13-A842D1716380}"/>
            </ac:spMkLst>
          </pc:spChg>
          <pc:spChg chg="mod">
            <ac:chgData name="Brooks, Olivia B" userId="e6cce58d-633d-449c-9f6d-174c40ec3034" providerId="ADAL" clId="{4417E1CB-118F-483D-B1B9-8EBB758A2929}" dt="2023-01-28T00:25:33.776" v="227" actId="1076"/>
            <ac:spMkLst>
              <pc:docMk/>
              <pc:sldMasterMk cId="2158464023" sldId="2147483662"/>
              <pc:sldLayoutMk cId="2311785677" sldId="2147483663"/>
              <ac:spMk id="13" creationId="{2A9DE2A2-FB84-ADE0-2457-8249970B4D7C}"/>
            </ac:spMkLst>
          </pc:spChg>
          <pc:spChg chg="mod">
            <ac:chgData name="Brooks, Olivia B" userId="e6cce58d-633d-449c-9f6d-174c40ec3034" providerId="ADAL" clId="{4417E1CB-118F-483D-B1B9-8EBB758A2929}" dt="2023-01-28T00:25:46.511" v="228" actId="1076"/>
            <ac:spMkLst>
              <pc:docMk/>
              <pc:sldMasterMk cId="2158464023" sldId="2147483662"/>
              <pc:sldLayoutMk cId="2311785677" sldId="2147483663"/>
              <ac:spMk id="14" creationId="{65415C4D-4A9A-75C3-2537-7F8D6E2BCAE9}"/>
            </ac:spMkLst>
          </pc:spChg>
          <pc:spChg chg="mod">
            <ac:chgData name="Brooks, Olivia B" userId="e6cce58d-633d-449c-9f6d-174c40ec3034" providerId="ADAL" clId="{4417E1CB-118F-483D-B1B9-8EBB758A2929}" dt="2023-01-28T00:25:49.632" v="229" actId="1076"/>
            <ac:spMkLst>
              <pc:docMk/>
              <pc:sldMasterMk cId="2158464023" sldId="2147483662"/>
              <pc:sldLayoutMk cId="2311785677" sldId="2147483663"/>
              <ac:spMk id="15" creationId="{AFFF73F5-2966-27D6-AFF3-5AEA9661BF72}"/>
            </ac:spMkLst>
          </pc:spChg>
          <pc:spChg chg="mod">
            <ac:chgData name="Brooks, Olivia B" userId="e6cce58d-633d-449c-9f6d-174c40ec3034" providerId="ADAL" clId="{4417E1CB-118F-483D-B1B9-8EBB758A2929}" dt="2023-01-28T00:25:58.312" v="230" actId="1076"/>
            <ac:spMkLst>
              <pc:docMk/>
              <pc:sldMasterMk cId="2158464023" sldId="2147483662"/>
              <pc:sldLayoutMk cId="2311785677" sldId="2147483663"/>
              <ac:spMk id="16" creationId="{3F64E3AF-893F-5A7A-EE2B-B5C2F2E6E7C7}"/>
            </ac:spMkLst>
          </pc:spChg>
          <pc:spChg chg="del mod">
            <ac:chgData name="Brooks, Olivia B" userId="e6cce58d-633d-449c-9f6d-174c40ec3034" providerId="ADAL" clId="{4417E1CB-118F-483D-B1B9-8EBB758A2929}" dt="2023-01-28T00:22:41.046" v="205" actId="478"/>
            <ac:spMkLst>
              <pc:docMk/>
              <pc:sldMasterMk cId="2158464023" sldId="2147483662"/>
              <pc:sldLayoutMk cId="2311785677" sldId="2147483663"/>
              <ac:spMk id="17" creationId="{2721E107-A56F-98FE-F4C7-9C7D416702EA}"/>
            </ac:spMkLst>
          </pc:spChg>
          <pc:spChg chg="mod">
            <ac:chgData name="Brooks, Olivia B" userId="e6cce58d-633d-449c-9f6d-174c40ec3034" providerId="ADAL" clId="{4417E1CB-118F-483D-B1B9-8EBB758A2929}" dt="2023-01-28T00:30:06.771" v="264" actId="1076"/>
            <ac:spMkLst>
              <pc:docMk/>
              <pc:sldMasterMk cId="2158464023" sldId="2147483662"/>
              <pc:sldLayoutMk cId="2311785677" sldId="2147483663"/>
              <ac:spMk id="18" creationId="{39681606-2543-B7FC-D07C-E1B4F930E380}"/>
            </ac:spMkLst>
          </pc:spChg>
          <pc:spChg chg="mod">
            <ac:chgData name="Brooks, Olivia B" userId="e6cce58d-633d-449c-9f6d-174c40ec3034" providerId="ADAL" clId="{4417E1CB-118F-483D-B1B9-8EBB758A2929}" dt="2023-01-28T00:30:13.499" v="266" actId="14100"/>
            <ac:spMkLst>
              <pc:docMk/>
              <pc:sldMasterMk cId="2158464023" sldId="2147483662"/>
              <pc:sldLayoutMk cId="2311785677" sldId="2147483663"/>
              <ac:spMk id="19" creationId="{9C6E7D15-99C6-A36B-7E24-053ED469239F}"/>
            </ac:spMkLst>
          </pc:spChg>
          <pc:spChg chg="mod">
            <ac:chgData name="Brooks, Olivia B" userId="e6cce58d-633d-449c-9f6d-174c40ec3034" providerId="ADAL" clId="{4417E1CB-118F-483D-B1B9-8EBB758A2929}" dt="2023-01-28T00:30:50.602" v="268" actId="1076"/>
            <ac:spMkLst>
              <pc:docMk/>
              <pc:sldMasterMk cId="2158464023" sldId="2147483662"/>
              <pc:sldLayoutMk cId="2311785677" sldId="2147483663"/>
              <ac:spMk id="20" creationId="{F9A52D9A-DCCA-2C3F-DB7A-8285DD961EFE}"/>
            </ac:spMkLst>
          </pc:spChg>
          <pc:spChg chg="mod">
            <ac:chgData name="Brooks, Olivia B" userId="e6cce58d-633d-449c-9f6d-174c40ec3034" providerId="ADAL" clId="{4417E1CB-118F-483D-B1B9-8EBB758A2929}" dt="2023-01-28T00:53:00.630" v="406" actId="403"/>
            <ac:spMkLst>
              <pc:docMk/>
              <pc:sldMasterMk cId="2158464023" sldId="2147483662"/>
              <pc:sldLayoutMk cId="2311785677" sldId="2147483663"/>
              <ac:spMk id="21" creationId="{E2E96E4B-E0F1-569A-E833-3B65A23422EA}"/>
            </ac:spMkLst>
          </pc:spChg>
          <pc:spChg chg="mod">
            <ac:chgData name="Brooks, Olivia B" userId="e6cce58d-633d-449c-9f6d-174c40ec3034" providerId="ADAL" clId="{4417E1CB-118F-483D-B1B9-8EBB758A2929}" dt="2023-01-28T00:30:59.003" v="270" actId="14100"/>
            <ac:spMkLst>
              <pc:docMk/>
              <pc:sldMasterMk cId="2158464023" sldId="2147483662"/>
              <pc:sldLayoutMk cId="2311785677" sldId="2147483663"/>
              <ac:spMk id="22" creationId="{F2A4C61B-CF62-7959-E0F1-F904A13C3C08}"/>
            </ac:spMkLst>
          </pc:spChg>
          <pc:spChg chg="mod">
            <ac:chgData name="Brooks, Olivia B" userId="e6cce58d-633d-449c-9f6d-174c40ec3034" providerId="ADAL" clId="{4417E1CB-118F-483D-B1B9-8EBB758A2929}" dt="2023-01-28T00:52:58.703" v="405" actId="403"/>
            <ac:spMkLst>
              <pc:docMk/>
              <pc:sldMasterMk cId="2158464023" sldId="2147483662"/>
              <pc:sldLayoutMk cId="2311785677" sldId="2147483663"/>
              <ac:spMk id="23" creationId="{E0D94784-2B09-7E6C-9C89-BB6F0E3997AD}"/>
            </ac:spMkLst>
          </pc:spChg>
          <pc:spChg chg="mod">
            <ac:chgData name="Brooks, Olivia B" userId="e6cce58d-633d-449c-9f6d-174c40ec3034" providerId="ADAL" clId="{4417E1CB-118F-483D-B1B9-8EBB758A2929}" dt="2023-01-28T00:27:08.577" v="239" actId="14100"/>
            <ac:spMkLst>
              <pc:docMk/>
              <pc:sldMasterMk cId="2158464023" sldId="2147483662"/>
              <pc:sldLayoutMk cId="2311785677" sldId="2147483663"/>
              <ac:spMk id="24" creationId="{42C789A0-7F86-654F-8788-25AA03AC98C0}"/>
            </ac:spMkLst>
          </pc:spChg>
          <pc:spChg chg="mod">
            <ac:chgData name="Brooks, Olivia B" userId="e6cce58d-633d-449c-9f6d-174c40ec3034" providerId="ADAL" clId="{4417E1CB-118F-483D-B1B9-8EBB758A2929}" dt="2023-01-28T00:49:56.478" v="383" actId="404"/>
            <ac:spMkLst>
              <pc:docMk/>
              <pc:sldMasterMk cId="2158464023" sldId="2147483662"/>
              <pc:sldLayoutMk cId="2311785677" sldId="2147483663"/>
              <ac:spMk id="27" creationId="{00000000-0000-0000-0000-000000000000}"/>
            </ac:spMkLst>
          </pc:spChg>
          <pc:picChg chg="mod">
            <ac:chgData name="Brooks, Olivia B" userId="e6cce58d-633d-449c-9f6d-174c40ec3034" providerId="ADAL" clId="{4417E1CB-118F-483D-B1B9-8EBB758A2929}" dt="2023-01-28T01:09:21.668" v="525" actId="14100"/>
            <ac:picMkLst>
              <pc:docMk/>
              <pc:sldMasterMk cId="2158464023" sldId="2147483662"/>
              <pc:sldLayoutMk cId="2311785677" sldId="2147483663"/>
              <ac:picMk id="2" creationId="{05D4F338-2D52-0141-EEBB-FCFBF3B72D3E}"/>
            </ac:picMkLst>
          </pc:picChg>
        </pc:sldLayoutChg>
        <pc:sldLayoutChg chg="modSp mod">
          <pc:chgData name="Brooks, Olivia B" userId="e6cce58d-633d-449c-9f6d-174c40ec3034" providerId="ADAL" clId="{4417E1CB-118F-483D-B1B9-8EBB758A2929}" dt="2023-01-28T01:16:40.735" v="589" actId="1076"/>
          <pc:sldLayoutMkLst>
            <pc:docMk/>
            <pc:sldMasterMk cId="2158464023" sldId="2147483662"/>
            <pc:sldLayoutMk cId="2193669064" sldId="2147483697"/>
          </pc:sldLayoutMkLst>
          <pc:spChg chg="mod">
            <ac:chgData name="Brooks, Olivia B" userId="e6cce58d-633d-449c-9f6d-174c40ec3034" providerId="ADAL" clId="{4417E1CB-118F-483D-B1B9-8EBB758A2929}" dt="2023-01-28T01:15:58.039" v="583" actId="14100"/>
            <ac:spMkLst>
              <pc:docMk/>
              <pc:sldMasterMk cId="2158464023" sldId="2147483662"/>
              <pc:sldLayoutMk cId="2193669064" sldId="2147483697"/>
              <ac:spMk id="2" creationId="{915935AD-672B-A532-41D2-2B484FB1F260}"/>
            </ac:spMkLst>
          </pc:spChg>
          <pc:spChg chg="mod">
            <ac:chgData name="Brooks, Olivia B" userId="e6cce58d-633d-449c-9f6d-174c40ec3034" providerId="ADAL" clId="{4417E1CB-118F-483D-B1B9-8EBB758A2929}" dt="2023-01-28T01:15:53.495" v="582" actId="14100"/>
            <ac:spMkLst>
              <pc:docMk/>
              <pc:sldMasterMk cId="2158464023" sldId="2147483662"/>
              <pc:sldLayoutMk cId="2193669064" sldId="2147483697"/>
              <ac:spMk id="4" creationId="{2AD0DD06-BD41-5208-4877-D14E984C05FE}"/>
            </ac:spMkLst>
          </pc:spChg>
          <pc:spChg chg="mod">
            <ac:chgData name="Brooks, Olivia B" userId="e6cce58d-633d-449c-9f6d-174c40ec3034" providerId="ADAL" clId="{4417E1CB-118F-483D-B1B9-8EBB758A2929}" dt="2023-01-28T01:16:10.384" v="585" actId="14100"/>
            <ac:spMkLst>
              <pc:docMk/>
              <pc:sldMasterMk cId="2158464023" sldId="2147483662"/>
              <pc:sldLayoutMk cId="2193669064" sldId="2147483697"/>
              <ac:spMk id="12" creationId="{00000000-0000-0000-0000-000000000000}"/>
            </ac:spMkLst>
          </pc:spChg>
          <pc:spChg chg="mod">
            <ac:chgData name="Brooks, Olivia B" userId="e6cce58d-633d-449c-9f6d-174c40ec3034" providerId="ADAL" clId="{4417E1CB-118F-483D-B1B9-8EBB758A2929}" dt="2023-01-28T01:15:35.278" v="578" actId="14100"/>
            <ac:spMkLst>
              <pc:docMk/>
              <pc:sldMasterMk cId="2158464023" sldId="2147483662"/>
              <pc:sldLayoutMk cId="2193669064" sldId="2147483697"/>
              <ac:spMk id="14" creationId="{B85EF2E3-F474-37F3-2E41-18F59DBDE176}"/>
            </ac:spMkLst>
          </pc:spChg>
          <pc:spChg chg="mod">
            <ac:chgData name="Brooks, Olivia B" userId="e6cce58d-633d-449c-9f6d-174c40ec3034" providerId="ADAL" clId="{4417E1CB-118F-483D-B1B9-8EBB758A2929}" dt="2023-01-28T01:15:31.198" v="577" actId="14100"/>
            <ac:spMkLst>
              <pc:docMk/>
              <pc:sldMasterMk cId="2158464023" sldId="2147483662"/>
              <pc:sldLayoutMk cId="2193669064" sldId="2147483697"/>
              <ac:spMk id="15" creationId="{B816ECF4-A999-A55E-ECDA-16C72371F9C6}"/>
            </ac:spMkLst>
          </pc:spChg>
          <pc:spChg chg="mod">
            <ac:chgData name="Brooks, Olivia B" userId="e6cce58d-633d-449c-9f6d-174c40ec3034" providerId="ADAL" clId="{4417E1CB-118F-483D-B1B9-8EBB758A2929}" dt="2023-01-28T01:16:22.071" v="587" actId="14100"/>
            <ac:spMkLst>
              <pc:docMk/>
              <pc:sldMasterMk cId="2158464023" sldId="2147483662"/>
              <pc:sldLayoutMk cId="2193669064" sldId="2147483697"/>
              <ac:spMk id="16" creationId="{F82B7509-3508-9B52-4D98-E202202508E8}"/>
            </ac:spMkLst>
          </pc:spChg>
          <pc:spChg chg="mod">
            <ac:chgData name="Brooks, Olivia B" userId="e6cce58d-633d-449c-9f6d-174c40ec3034" providerId="ADAL" clId="{4417E1CB-118F-483D-B1B9-8EBB758A2929}" dt="2023-01-28T01:15:45.702" v="580" actId="14100"/>
            <ac:spMkLst>
              <pc:docMk/>
              <pc:sldMasterMk cId="2158464023" sldId="2147483662"/>
              <pc:sldLayoutMk cId="2193669064" sldId="2147483697"/>
              <ac:spMk id="17" creationId="{91B66BDB-3AAB-DE29-C985-E9CAC1FDBA82}"/>
            </ac:spMkLst>
          </pc:spChg>
          <pc:spChg chg="mod">
            <ac:chgData name="Brooks, Olivia B" userId="e6cce58d-633d-449c-9f6d-174c40ec3034" providerId="ADAL" clId="{4417E1CB-118F-483D-B1B9-8EBB758A2929}" dt="2023-01-28T01:16:40.735" v="589" actId="1076"/>
            <ac:spMkLst>
              <pc:docMk/>
              <pc:sldMasterMk cId="2158464023" sldId="2147483662"/>
              <pc:sldLayoutMk cId="2193669064" sldId="2147483697"/>
              <ac:spMk id="18" creationId="{9156CE4A-4801-FB3F-5883-F7C46A0B976A}"/>
            </ac:spMkLst>
          </pc:spChg>
          <pc:spChg chg="mod">
            <ac:chgData name="Brooks, Olivia B" userId="e6cce58d-633d-449c-9f6d-174c40ec3034" providerId="ADAL" clId="{4417E1CB-118F-483D-B1B9-8EBB758A2929}" dt="2023-01-28T01:16:34.280" v="588" actId="1076"/>
            <ac:spMkLst>
              <pc:docMk/>
              <pc:sldMasterMk cId="2158464023" sldId="2147483662"/>
              <pc:sldLayoutMk cId="2193669064" sldId="2147483697"/>
              <ac:spMk id="19" creationId="{D6DC3ABA-5366-A586-F500-B9A9D21C3F58}"/>
            </ac:spMkLst>
          </pc:spChg>
          <pc:spChg chg="mod">
            <ac:chgData name="Brooks, Olivia B" userId="e6cce58d-633d-449c-9f6d-174c40ec3034" providerId="ADAL" clId="{4417E1CB-118F-483D-B1B9-8EBB758A2929}" dt="2023-01-28T01:15:21.943" v="575" actId="14100"/>
            <ac:spMkLst>
              <pc:docMk/>
              <pc:sldMasterMk cId="2158464023" sldId="2147483662"/>
              <pc:sldLayoutMk cId="2193669064" sldId="2147483697"/>
              <ac:spMk id="20" creationId="{68202064-1F80-3A1B-359A-44D0AE09F508}"/>
            </ac:spMkLst>
          </pc:spChg>
          <pc:spChg chg="mod">
            <ac:chgData name="Brooks, Olivia B" userId="e6cce58d-633d-449c-9f6d-174c40ec3034" providerId="ADAL" clId="{4417E1CB-118F-483D-B1B9-8EBB758A2929}" dt="2023-01-28T01:15:25.455" v="576" actId="14100"/>
            <ac:spMkLst>
              <pc:docMk/>
              <pc:sldMasterMk cId="2158464023" sldId="2147483662"/>
              <pc:sldLayoutMk cId="2193669064" sldId="2147483697"/>
              <ac:spMk id="21" creationId="{8CEF94EA-982D-335F-7F87-265F4B999348}"/>
            </ac:spMkLst>
          </pc:spChg>
          <pc:spChg chg="mod">
            <ac:chgData name="Brooks, Olivia B" userId="e6cce58d-633d-449c-9f6d-174c40ec3034" providerId="ADAL" clId="{4417E1CB-118F-483D-B1B9-8EBB758A2929}" dt="2023-01-28T00:50:37.516" v="387" actId="404"/>
            <ac:spMkLst>
              <pc:docMk/>
              <pc:sldMasterMk cId="2158464023" sldId="2147483662"/>
              <pc:sldLayoutMk cId="2193669064" sldId="2147483697"/>
              <ac:spMk id="27" creationId="{00000000-0000-0000-0000-000000000000}"/>
            </ac:spMkLst>
          </pc:spChg>
          <pc:spChg chg="mod">
            <ac:chgData name="Brooks, Olivia B" userId="e6cce58d-633d-449c-9f6d-174c40ec3034" providerId="ADAL" clId="{4417E1CB-118F-483D-B1B9-8EBB758A2929}" dt="2023-01-28T01:15:49.814" v="581" actId="14100"/>
            <ac:spMkLst>
              <pc:docMk/>
              <pc:sldMasterMk cId="2158464023" sldId="2147483662"/>
              <pc:sldLayoutMk cId="2193669064" sldId="2147483697"/>
              <ac:spMk id="29" creationId="{6636FC68-5B2A-5548-BA42-9418948AC58A}"/>
            </ac:spMkLst>
          </pc:spChg>
          <pc:spChg chg="mod">
            <ac:chgData name="Brooks, Olivia B" userId="e6cce58d-633d-449c-9f6d-174c40ec3034" providerId="ADAL" clId="{4417E1CB-118F-483D-B1B9-8EBB758A2929}" dt="2023-01-28T01:09:44.454" v="527" actId="14100"/>
            <ac:spMkLst>
              <pc:docMk/>
              <pc:sldMasterMk cId="2158464023" sldId="2147483662"/>
              <pc:sldLayoutMk cId="2193669064" sldId="2147483697"/>
              <ac:spMk id="37" creationId="{ED01C6D6-6872-514D-8FB6-09D88A3E3D1E}"/>
            </ac:spMkLst>
          </pc:spChg>
          <pc:picChg chg="mod">
            <ac:chgData name="Brooks, Olivia B" userId="e6cce58d-633d-449c-9f6d-174c40ec3034" providerId="ADAL" clId="{4417E1CB-118F-483D-B1B9-8EBB758A2929}" dt="2023-01-28T01:10:59.588" v="532" actId="1076"/>
            <ac:picMkLst>
              <pc:docMk/>
              <pc:sldMasterMk cId="2158464023" sldId="2147483662"/>
              <pc:sldLayoutMk cId="2193669064" sldId="2147483697"/>
              <ac:picMk id="3" creationId="{6FE9FA11-E6B7-8232-BD84-ED17D71A7C18}"/>
            </ac:picMkLst>
          </pc:picChg>
        </pc:sldLayoutChg>
        <pc:sldLayoutChg chg="modSp mod ord">
          <pc:chgData name="Brooks, Olivia B" userId="e6cce58d-633d-449c-9f6d-174c40ec3034" providerId="ADAL" clId="{4417E1CB-118F-483D-B1B9-8EBB758A2929}" dt="2023-01-28T01:19:24.713" v="602" actId="14100"/>
          <pc:sldLayoutMkLst>
            <pc:docMk/>
            <pc:sldMasterMk cId="2158464023" sldId="2147483662"/>
            <pc:sldLayoutMk cId="3863645317" sldId="2147483698"/>
          </pc:sldLayoutMkLst>
          <pc:spChg chg="mod">
            <ac:chgData name="Brooks, Olivia B" userId="e6cce58d-633d-449c-9f6d-174c40ec3034" providerId="ADAL" clId="{4417E1CB-118F-483D-B1B9-8EBB758A2929}" dt="2023-01-28T00:53:55.301" v="408" actId="14100"/>
            <ac:spMkLst>
              <pc:docMk/>
              <pc:sldMasterMk cId="2158464023" sldId="2147483662"/>
              <pc:sldLayoutMk cId="3863645317" sldId="2147483698"/>
              <ac:spMk id="6" creationId="{40C70FF7-97FC-0047-978B-7638AABC76D5}"/>
            </ac:spMkLst>
          </pc:spChg>
          <pc:spChg chg="mod">
            <ac:chgData name="Brooks, Olivia B" userId="e6cce58d-633d-449c-9f6d-174c40ec3034" providerId="ADAL" clId="{4417E1CB-118F-483D-B1B9-8EBB758A2929}" dt="2023-01-28T01:07:59.972" v="505" actId="403"/>
            <ac:spMkLst>
              <pc:docMk/>
              <pc:sldMasterMk cId="2158464023" sldId="2147483662"/>
              <pc:sldLayoutMk cId="3863645317" sldId="2147483698"/>
              <ac:spMk id="12" creationId="{00000000-0000-0000-0000-000000000000}"/>
            </ac:spMkLst>
          </pc:spChg>
          <pc:spChg chg="mod">
            <ac:chgData name="Brooks, Olivia B" userId="e6cce58d-633d-449c-9f6d-174c40ec3034" providerId="ADAL" clId="{4417E1CB-118F-483D-B1B9-8EBB758A2929}" dt="2023-01-28T01:08:02.382" v="506" actId="403"/>
            <ac:spMkLst>
              <pc:docMk/>
              <pc:sldMasterMk cId="2158464023" sldId="2147483662"/>
              <pc:sldLayoutMk cId="3863645317" sldId="2147483698"/>
              <ac:spMk id="23" creationId="{C73981A1-8B7A-F186-F030-6FCF66D6EBCF}"/>
            </ac:spMkLst>
          </pc:spChg>
          <pc:spChg chg="mod">
            <ac:chgData name="Brooks, Olivia B" userId="e6cce58d-633d-449c-9f6d-174c40ec3034" providerId="ADAL" clId="{4417E1CB-118F-483D-B1B9-8EBB758A2929}" dt="2023-01-28T01:08:15.645" v="512" actId="403"/>
            <ac:spMkLst>
              <pc:docMk/>
              <pc:sldMasterMk cId="2158464023" sldId="2147483662"/>
              <pc:sldLayoutMk cId="3863645317" sldId="2147483698"/>
              <ac:spMk id="24" creationId="{DA4977BD-FF51-6F15-47AD-D7E63C4C1B59}"/>
            </ac:spMkLst>
          </pc:spChg>
          <pc:spChg chg="mod">
            <ac:chgData name="Brooks, Olivia B" userId="e6cce58d-633d-449c-9f6d-174c40ec3034" providerId="ADAL" clId="{4417E1CB-118F-483D-B1B9-8EBB758A2929}" dt="2023-01-28T01:08:04.581" v="507" actId="403"/>
            <ac:spMkLst>
              <pc:docMk/>
              <pc:sldMasterMk cId="2158464023" sldId="2147483662"/>
              <pc:sldLayoutMk cId="3863645317" sldId="2147483698"/>
              <ac:spMk id="25" creationId="{265B3ACF-7967-A227-8D1F-534802EF4E24}"/>
            </ac:spMkLst>
          </pc:spChg>
          <pc:spChg chg="mod">
            <ac:chgData name="Brooks, Olivia B" userId="e6cce58d-633d-449c-9f6d-174c40ec3034" providerId="ADAL" clId="{4417E1CB-118F-483D-B1B9-8EBB758A2929}" dt="2023-01-28T01:08:13.956" v="511" actId="403"/>
            <ac:spMkLst>
              <pc:docMk/>
              <pc:sldMasterMk cId="2158464023" sldId="2147483662"/>
              <pc:sldLayoutMk cId="3863645317" sldId="2147483698"/>
              <ac:spMk id="26" creationId="{2A3885AE-BD83-AE6E-51E9-1C8FF19B6F7E}"/>
            </ac:spMkLst>
          </pc:spChg>
          <pc:spChg chg="mod">
            <ac:chgData name="Brooks, Olivia B" userId="e6cce58d-633d-449c-9f6d-174c40ec3034" providerId="ADAL" clId="{4417E1CB-118F-483D-B1B9-8EBB758A2929}" dt="2023-01-28T00:56:26.390" v="427" actId="1076"/>
            <ac:spMkLst>
              <pc:docMk/>
              <pc:sldMasterMk cId="2158464023" sldId="2147483662"/>
              <pc:sldLayoutMk cId="3863645317" sldId="2147483698"/>
              <ac:spMk id="27" creationId="{00000000-0000-0000-0000-000000000000}"/>
            </ac:spMkLst>
          </pc:spChg>
          <pc:spChg chg="mod">
            <ac:chgData name="Brooks, Olivia B" userId="e6cce58d-633d-449c-9f6d-174c40ec3034" providerId="ADAL" clId="{4417E1CB-118F-483D-B1B9-8EBB758A2929}" dt="2023-01-28T01:19:09.009" v="600" actId="14100"/>
            <ac:spMkLst>
              <pc:docMk/>
              <pc:sldMasterMk cId="2158464023" sldId="2147483662"/>
              <pc:sldLayoutMk cId="3863645317" sldId="2147483698"/>
              <ac:spMk id="28" creationId="{B8DE3703-23F4-83F7-27B5-6C46C8509D38}"/>
            </ac:spMkLst>
          </pc:spChg>
          <pc:spChg chg="mod">
            <ac:chgData name="Brooks, Olivia B" userId="e6cce58d-633d-449c-9f6d-174c40ec3034" providerId="ADAL" clId="{4417E1CB-118F-483D-B1B9-8EBB758A2929}" dt="2023-01-28T01:08:19.997" v="514" actId="403"/>
            <ac:spMkLst>
              <pc:docMk/>
              <pc:sldMasterMk cId="2158464023" sldId="2147483662"/>
              <pc:sldLayoutMk cId="3863645317" sldId="2147483698"/>
              <ac:spMk id="29" creationId="{22E40DC7-C70C-BB55-FC3E-D29932F65A36}"/>
            </ac:spMkLst>
          </pc:spChg>
          <pc:spChg chg="mod">
            <ac:chgData name="Brooks, Olivia B" userId="e6cce58d-633d-449c-9f6d-174c40ec3034" providerId="ADAL" clId="{4417E1CB-118F-483D-B1B9-8EBB758A2929}" dt="2023-01-28T01:19:24.713" v="602" actId="14100"/>
            <ac:spMkLst>
              <pc:docMk/>
              <pc:sldMasterMk cId="2158464023" sldId="2147483662"/>
              <pc:sldLayoutMk cId="3863645317" sldId="2147483698"/>
              <ac:spMk id="30" creationId="{CCA577AA-E21E-877B-EBD4-F27CD3E9CE7A}"/>
            </ac:spMkLst>
          </pc:spChg>
          <pc:spChg chg="mod">
            <ac:chgData name="Brooks, Olivia B" userId="e6cce58d-633d-449c-9f6d-174c40ec3034" providerId="ADAL" clId="{4417E1CB-118F-483D-B1B9-8EBB758A2929}" dt="2023-01-28T01:08:23.405" v="515" actId="403"/>
            <ac:spMkLst>
              <pc:docMk/>
              <pc:sldMasterMk cId="2158464023" sldId="2147483662"/>
              <pc:sldLayoutMk cId="3863645317" sldId="2147483698"/>
              <ac:spMk id="31" creationId="{4C88A1CC-FCD0-5AC7-7A1D-28E57B7E8A7F}"/>
            </ac:spMkLst>
          </pc:spChg>
          <pc:spChg chg="mod">
            <ac:chgData name="Brooks, Olivia B" userId="e6cce58d-633d-449c-9f6d-174c40ec3034" providerId="ADAL" clId="{4417E1CB-118F-483D-B1B9-8EBB758A2929}" dt="2023-01-28T01:08:11.791" v="510" actId="403"/>
            <ac:spMkLst>
              <pc:docMk/>
              <pc:sldMasterMk cId="2158464023" sldId="2147483662"/>
              <pc:sldLayoutMk cId="3863645317" sldId="2147483698"/>
              <ac:spMk id="32" creationId="{04F208E0-52AA-83BB-390B-383E66CB5737}"/>
            </ac:spMkLst>
          </pc:spChg>
          <pc:spChg chg="mod">
            <ac:chgData name="Brooks, Olivia B" userId="e6cce58d-633d-449c-9f6d-174c40ec3034" providerId="ADAL" clId="{4417E1CB-118F-483D-B1B9-8EBB758A2929}" dt="2023-01-28T01:08:26.007" v="516" actId="403"/>
            <ac:spMkLst>
              <pc:docMk/>
              <pc:sldMasterMk cId="2158464023" sldId="2147483662"/>
              <pc:sldLayoutMk cId="3863645317" sldId="2147483698"/>
              <ac:spMk id="33" creationId="{0A67F41F-1D5B-1B4C-4CBE-D1166436ED5E}"/>
            </ac:spMkLst>
          </pc:spChg>
          <pc:spChg chg="mod">
            <ac:chgData name="Brooks, Olivia B" userId="e6cce58d-633d-449c-9f6d-174c40ec3034" providerId="ADAL" clId="{4417E1CB-118F-483D-B1B9-8EBB758A2929}" dt="2023-01-28T01:08:17.597" v="513" actId="403"/>
            <ac:spMkLst>
              <pc:docMk/>
              <pc:sldMasterMk cId="2158464023" sldId="2147483662"/>
              <pc:sldLayoutMk cId="3863645317" sldId="2147483698"/>
              <ac:spMk id="53" creationId="{E700D06E-9767-734D-9A45-F6122421F7FE}"/>
            </ac:spMkLst>
          </pc:spChg>
          <pc:picChg chg="mod">
            <ac:chgData name="Brooks, Olivia B" userId="e6cce58d-633d-449c-9f6d-174c40ec3034" providerId="ADAL" clId="{4417E1CB-118F-483D-B1B9-8EBB758A2929}" dt="2023-01-28T01:09:00.852" v="520" actId="14100"/>
            <ac:picMkLst>
              <pc:docMk/>
              <pc:sldMasterMk cId="2158464023" sldId="2147483662"/>
              <pc:sldLayoutMk cId="3863645317" sldId="2147483698"/>
              <ac:picMk id="7" creationId="{BD8B803D-E1ED-A973-115A-6345756E452F}"/>
            </ac:picMkLst>
          </pc:picChg>
        </pc:sldLayoutChg>
        <pc:sldLayoutChg chg="modSp mod">
          <pc:chgData name="Brooks, Olivia B" userId="e6cce58d-633d-449c-9f6d-174c40ec3034" providerId="ADAL" clId="{4417E1CB-118F-483D-B1B9-8EBB758A2929}" dt="2023-01-28T01:09:08.749" v="521" actId="14100"/>
          <pc:sldLayoutMkLst>
            <pc:docMk/>
            <pc:sldMasterMk cId="2158464023" sldId="2147483662"/>
            <pc:sldLayoutMk cId="2465265566" sldId="2147483699"/>
          </pc:sldLayoutMkLst>
          <pc:spChg chg="mod">
            <ac:chgData name="Brooks, Olivia B" userId="e6cce58d-633d-449c-9f6d-174c40ec3034" providerId="ADAL" clId="{4417E1CB-118F-483D-B1B9-8EBB758A2929}" dt="2023-01-28T00:43:08.049" v="345" actId="14100"/>
            <ac:spMkLst>
              <pc:docMk/>
              <pc:sldMasterMk cId="2158464023" sldId="2147483662"/>
              <pc:sldLayoutMk cId="2465265566" sldId="2147483699"/>
              <ac:spMk id="24" creationId="{8107C975-7034-7242-9D5A-877F026E0D5C}"/>
            </ac:spMkLst>
          </pc:spChg>
          <pc:spChg chg="mod">
            <ac:chgData name="Brooks, Olivia B" userId="e6cce58d-633d-449c-9f6d-174c40ec3034" providerId="ADAL" clId="{4417E1CB-118F-483D-B1B9-8EBB758A2929}" dt="2023-01-28T00:47:44.980" v="380" actId="404"/>
            <ac:spMkLst>
              <pc:docMk/>
              <pc:sldMasterMk cId="2158464023" sldId="2147483662"/>
              <pc:sldLayoutMk cId="2465265566" sldId="2147483699"/>
              <ac:spMk id="27" creationId="{00000000-0000-0000-0000-000000000000}"/>
            </ac:spMkLst>
          </pc:spChg>
          <pc:spChg chg="mod">
            <ac:chgData name="Brooks, Olivia B" userId="e6cce58d-633d-449c-9f6d-174c40ec3034" providerId="ADAL" clId="{4417E1CB-118F-483D-B1B9-8EBB758A2929}" dt="2023-01-28T00:52:31.334" v="398" actId="403"/>
            <ac:spMkLst>
              <pc:docMk/>
              <pc:sldMasterMk cId="2158464023" sldId="2147483662"/>
              <pc:sldLayoutMk cId="2465265566" sldId="2147483699"/>
              <ac:spMk id="71" creationId="{D41AD2EF-9181-69A0-909E-0C0FB4969118}"/>
            </ac:spMkLst>
          </pc:spChg>
          <pc:spChg chg="mod">
            <ac:chgData name="Brooks, Olivia B" userId="e6cce58d-633d-449c-9f6d-174c40ec3034" providerId="ADAL" clId="{4417E1CB-118F-483D-B1B9-8EBB758A2929}" dt="2023-01-28T00:52:47.902" v="404" actId="403"/>
            <ac:spMkLst>
              <pc:docMk/>
              <pc:sldMasterMk cId="2158464023" sldId="2147483662"/>
              <pc:sldLayoutMk cId="2465265566" sldId="2147483699"/>
              <ac:spMk id="72" creationId="{C64EFCCA-6704-93A4-4383-430065FD1E1A}"/>
            </ac:spMkLst>
          </pc:spChg>
          <pc:spChg chg="mod">
            <ac:chgData name="Brooks, Olivia B" userId="e6cce58d-633d-449c-9f6d-174c40ec3034" providerId="ADAL" clId="{4417E1CB-118F-483D-B1B9-8EBB758A2929}" dt="2023-01-28T00:52:28.846" v="397" actId="403"/>
            <ac:spMkLst>
              <pc:docMk/>
              <pc:sldMasterMk cId="2158464023" sldId="2147483662"/>
              <pc:sldLayoutMk cId="2465265566" sldId="2147483699"/>
              <ac:spMk id="73" creationId="{EE3A4032-F811-9375-A10F-1225B8900D27}"/>
            </ac:spMkLst>
          </pc:spChg>
          <pc:spChg chg="mod">
            <ac:chgData name="Brooks, Olivia B" userId="e6cce58d-633d-449c-9f6d-174c40ec3034" providerId="ADAL" clId="{4417E1CB-118F-483D-B1B9-8EBB758A2929}" dt="2023-01-28T00:52:45.246" v="403" actId="403"/>
            <ac:spMkLst>
              <pc:docMk/>
              <pc:sldMasterMk cId="2158464023" sldId="2147483662"/>
              <pc:sldLayoutMk cId="2465265566" sldId="2147483699"/>
              <ac:spMk id="74" creationId="{68B40A1C-F0ED-FB92-96B0-051129D0012C}"/>
            </ac:spMkLst>
          </pc:spChg>
          <pc:spChg chg="mod">
            <ac:chgData name="Brooks, Olivia B" userId="e6cce58d-633d-449c-9f6d-174c40ec3034" providerId="ADAL" clId="{4417E1CB-118F-483D-B1B9-8EBB758A2929}" dt="2023-01-28T00:52:26.454" v="396" actId="403"/>
            <ac:spMkLst>
              <pc:docMk/>
              <pc:sldMasterMk cId="2158464023" sldId="2147483662"/>
              <pc:sldLayoutMk cId="2465265566" sldId="2147483699"/>
              <ac:spMk id="75" creationId="{0AB114D6-E848-6C50-BDF7-6399FA38C3B5}"/>
            </ac:spMkLst>
          </pc:spChg>
          <pc:spChg chg="mod">
            <ac:chgData name="Brooks, Olivia B" userId="e6cce58d-633d-449c-9f6d-174c40ec3034" providerId="ADAL" clId="{4417E1CB-118F-483D-B1B9-8EBB758A2929}" dt="2023-01-28T00:52:42.822" v="402" actId="403"/>
            <ac:spMkLst>
              <pc:docMk/>
              <pc:sldMasterMk cId="2158464023" sldId="2147483662"/>
              <pc:sldLayoutMk cId="2465265566" sldId="2147483699"/>
              <ac:spMk id="76" creationId="{C9955595-4DC9-8F80-7021-6EA3D2682675}"/>
            </ac:spMkLst>
          </pc:spChg>
          <pc:spChg chg="mod">
            <ac:chgData name="Brooks, Olivia B" userId="e6cce58d-633d-449c-9f6d-174c40ec3034" providerId="ADAL" clId="{4417E1CB-118F-483D-B1B9-8EBB758A2929}" dt="2023-01-28T00:52:20.071" v="393" actId="403"/>
            <ac:spMkLst>
              <pc:docMk/>
              <pc:sldMasterMk cId="2158464023" sldId="2147483662"/>
              <pc:sldLayoutMk cId="2465265566" sldId="2147483699"/>
              <ac:spMk id="77" creationId="{BA057EE4-3AB6-01E7-7E89-7C3AF4B51545}"/>
            </ac:spMkLst>
          </pc:spChg>
          <pc:spChg chg="mod">
            <ac:chgData name="Brooks, Olivia B" userId="e6cce58d-633d-449c-9f6d-174c40ec3034" providerId="ADAL" clId="{4417E1CB-118F-483D-B1B9-8EBB758A2929}" dt="2023-01-28T00:52:33.478" v="399" actId="403"/>
            <ac:spMkLst>
              <pc:docMk/>
              <pc:sldMasterMk cId="2158464023" sldId="2147483662"/>
              <pc:sldLayoutMk cId="2465265566" sldId="2147483699"/>
              <ac:spMk id="78" creationId="{833F9E6E-1D11-4526-AEDD-06E756DEC508}"/>
            </ac:spMkLst>
          </pc:spChg>
          <pc:spChg chg="mod">
            <ac:chgData name="Brooks, Olivia B" userId="e6cce58d-633d-449c-9f6d-174c40ec3034" providerId="ADAL" clId="{4417E1CB-118F-483D-B1B9-8EBB758A2929}" dt="2023-01-28T00:52:22.525" v="394" actId="403"/>
            <ac:spMkLst>
              <pc:docMk/>
              <pc:sldMasterMk cId="2158464023" sldId="2147483662"/>
              <pc:sldLayoutMk cId="2465265566" sldId="2147483699"/>
              <ac:spMk id="79" creationId="{F9DA997C-38DD-BB5A-C0C8-E6F710C22A8D}"/>
            </ac:spMkLst>
          </pc:spChg>
          <pc:spChg chg="mod">
            <ac:chgData name="Brooks, Olivia B" userId="e6cce58d-633d-449c-9f6d-174c40ec3034" providerId="ADAL" clId="{4417E1CB-118F-483D-B1B9-8EBB758A2929}" dt="2023-01-28T00:52:37.926" v="400" actId="403"/>
            <ac:spMkLst>
              <pc:docMk/>
              <pc:sldMasterMk cId="2158464023" sldId="2147483662"/>
              <pc:sldLayoutMk cId="2465265566" sldId="2147483699"/>
              <ac:spMk id="80" creationId="{152A794A-28E3-ADD6-2D66-A6D7C0823E54}"/>
            </ac:spMkLst>
          </pc:spChg>
          <pc:spChg chg="mod">
            <ac:chgData name="Brooks, Olivia B" userId="e6cce58d-633d-449c-9f6d-174c40ec3034" providerId="ADAL" clId="{4417E1CB-118F-483D-B1B9-8EBB758A2929}" dt="2023-01-28T00:52:24.493" v="395" actId="403"/>
            <ac:spMkLst>
              <pc:docMk/>
              <pc:sldMasterMk cId="2158464023" sldId="2147483662"/>
              <pc:sldLayoutMk cId="2465265566" sldId="2147483699"/>
              <ac:spMk id="81" creationId="{86C90E44-3883-5121-EB4A-07CCAC825F0B}"/>
            </ac:spMkLst>
          </pc:spChg>
          <pc:spChg chg="mod">
            <ac:chgData name="Brooks, Olivia B" userId="e6cce58d-633d-449c-9f6d-174c40ec3034" providerId="ADAL" clId="{4417E1CB-118F-483D-B1B9-8EBB758A2929}" dt="2023-01-28T00:52:40.045" v="401" actId="403"/>
            <ac:spMkLst>
              <pc:docMk/>
              <pc:sldMasterMk cId="2158464023" sldId="2147483662"/>
              <pc:sldLayoutMk cId="2465265566" sldId="2147483699"/>
              <ac:spMk id="82" creationId="{3A9DF693-CBC5-1329-CBDA-FD11132C1BA0}"/>
            </ac:spMkLst>
          </pc:spChg>
          <pc:picChg chg="mod">
            <ac:chgData name="Brooks, Olivia B" userId="e6cce58d-633d-449c-9f6d-174c40ec3034" providerId="ADAL" clId="{4417E1CB-118F-483D-B1B9-8EBB758A2929}" dt="2023-01-28T01:09:08.749" v="521" actId="14100"/>
            <ac:picMkLst>
              <pc:docMk/>
              <pc:sldMasterMk cId="2158464023" sldId="2147483662"/>
              <pc:sldLayoutMk cId="2465265566" sldId="2147483699"/>
              <ac:picMk id="5" creationId="{B1392E09-25B1-828C-9441-E928D417767B}"/>
            </ac:picMkLst>
          </pc:picChg>
        </pc:sldLayoutChg>
        <pc:sldLayoutChg chg="modSp mod">
          <pc:chgData name="Brooks, Olivia B" userId="e6cce58d-633d-449c-9f6d-174c40ec3034" providerId="ADAL" clId="{4417E1CB-118F-483D-B1B9-8EBB758A2929}" dt="2023-01-28T00:13:34.277" v="147" actId="20577"/>
          <pc:sldLayoutMkLst>
            <pc:docMk/>
            <pc:sldMasterMk cId="2158464023" sldId="2147483662"/>
            <pc:sldLayoutMk cId="3884777226" sldId="2147483700"/>
          </pc:sldLayoutMkLst>
          <pc:spChg chg="mod">
            <ac:chgData name="Brooks, Olivia B" userId="e6cce58d-633d-449c-9f6d-174c40ec3034" providerId="ADAL" clId="{4417E1CB-118F-483D-B1B9-8EBB758A2929}" dt="2023-01-28T00:13:34.277" v="147" actId="20577"/>
            <ac:spMkLst>
              <pc:docMk/>
              <pc:sldMasterMk cId="2158464023" sldId="2147483662"/>
              <pc:sldLayoutMk cId="3884777226" sldId="2147483700"/>
              <ac:spMk id="5" creationId="{DB9B4005-032D-F030-A62C-9BB01DC53783}"/>
            </ac:spMkLst>
          </pc:spChg>
        </pc:sldLayoutChg>
      </pc:sldMasterChg>
    </pc:docChg>
  </pc:docChgLst>
  <pc:docChgLst>
    <pc:chgData name="Brooks, Olivia B" userId="e6cce58d-633d-449c-9f6d-174c40ec3034" providerId="ADAL" clId="{34C36C8A-3B34-4492-932D-87B7F1176787}"/>
    <pc:docChg chg="modSld modMainMaster">
      <pc:chgData name="Brooks, Olivia B" userId="e6cce58d-633d-449c-9f6d-174c40ec3034" providerId="ADAL" clId="{34C36C8A-3B34-4492-932D-87B7F1176787}" dt="2023-01-29T19:24:32.741" v="6" actId="404"/>
      <pc:docMkLst>
        <pc:docMk/>
      </pc:docMkLst>
      <pc:sldChg chg="modSp mod">
        <pc:chgData name="Brooks, Olivia B" userId="e6cce58d-633d-449c-9f6d-174c40ec3034" providerId="ADAL" clId="{34C36C8A-3B34-4492-932D-87B7F1176787}" dt="2023-01-29T19:10:28.094" v="3" actId="14100"/>
        <pc:sldMkLst>
          <pc:docMk/>
          <pc:sldMk cId="3500663065" sldId="263"/>
        </pc:sldMkLst>
        <pc:spChg chg="mod">
          <ac:chgData name="Brooks, Olivia B" userId="e6cce58d-633d-449c-9f6d-174c40ec3034" providerId="ADAL" clId="{34C36C8A-3B34-4492-932D-87B7F1176787}" dt="2023-01-29T19:10:28.094" v="3" actId="14100"/>
          <ac:spMkLst>
            <pc:docMk/>
            <pc:sldMk cId="3500663065" sldId="263"/>
            <ac:spMk id="3" creationId="{00DE48F9-BE48-032A-1F6C-80303DFA8C3D}"/>
          </ac:spMkLst>
        </pc:spChg>
      </pc:sldChg>
      <pc:sldChg chg="modSp mod">
        <pc:chgData name="Brooks, Olivia B" userId="e6cce58d-633d-449c-9f6d-174c40ec3034" providerId="ADAL" clId="{34C36C8A-3B34-4492-932D-87B7F1176787}" dt="2023-01-29T19:24:12.963" v="4" actId="404"/>
        <pc:sldMkLst>
          <pc:docMk/>
          <pc:sldMk cId="841108935" sldId="264"/>
        </pc:sldMkLst>
        <pc:spChg chg="mod">
          <ac:chgData name="Brooks, Olivia B" userId="e6cce58d-633d-449c-9f6d-174c40ec3034" providerId="ADAL" clId="{34C36C8A-3B34-4492-932D-87B7F1176787}" dt="2023-01-29T19:24:12.963" v="4" actId="404"/>
          <ac:spMkLst>
            <pc:docMk/>
            <pc:sldMk cId="841108935" sldId="264"/>
            <ac:spMk id="16" creationId="{3E134E59-7064-00F4-F8AF-79C207DFBE2E}"/>
          </ac:spMkLst>
        </pc:spChg>
      </pc:sldChg>
      <pc:sldMasterChg chg="mod modSldLayout">
        <pc:chgData name="Brooks, Olivia B" userId="e6cce58d-633d-449c-9f6d-174c40ec3034" providerId="ADAL" clId="{34C36C8A-3B34-4492-932D-87B7F1176787}" dt="2023-01-29T19:24:32.741" v="6" actId="404"/>
        <pc:sldMasterMkLst>
          <pc:docMk/>
          <pc:sldMasterMk cId="2158464023" sldId="2147483662"/>
        </pc:sldMasterMkLst>
        <pc:sldLayoutChg chg="modSp mod">
          <pc:chgData name="Brooks, Olivia B" userId="e6cce58d-633d-449c-9f6d-174c40ec3034" providerId="ADAL" clId="{34C36C8A-3B34-4492-932D-87B7F1176787}" dt="2023-01-29T19:24:24.782" v="5" actId="1076"/>
          <pc:sldLayoutMkLst>
            <pc:docMk/>
            <pc:sldMasterMk cId="2158464023" sldId="2147483662"/>
            <pc:sldLayoutMk cId="2193669064" sldId="2147483697"/>
          </pc:sldLayoutMkLst>
          <pc:spChg chg="mod">
            <ac:chgData name="Brooks, Olivia B" userId="e6cce58d-633d-449c-9f6d-174c40ec3034" providerId="ADAL" clId="{34C36C8A-3B34-4492-932D-87B7F1176787}" dt="2023-01-29T19:24:24.782" v="5" actId="1076"/>
            <ac:spMkLst>
              <pc:docMk/>
              <pc:sldMasterMk cId="2158464023" sldId="2147483662"/>
              <pc:sldLayoutMk cId="2193669064" sldId="2147483697"/>
              <ac:spMk id="27" creationId="{00000000-0000-0000-0000-000000000000}"/>
            </ac:spMkLst>
          </pc:spChg>
        </pc:sldLayoutChg>
        <pc:sldLayoutChg chg="modSp">
          <pc:chgData name="Brooks, Olivia B" userId="e6cce58d-633d-449c-9f6d-174c40ec3034" providerId="ADAL" clId="{34C36C8A-3B34-4492-932D-87B7F1176787}" dt="2023-01-29T19:24:32.741" v="6" actId="404"/>
          <pc:sldLayoutMkLst>
            <pc:docMk/>
            <pc:sldMasterMk cId="2158464023" sldId="2147483662"/>
            <pc:sldLayoutMk cId="3863645317" sldId="2147483698"/>
          </pc:sldLayoutMkLst>
          <pc:spChg chg="mod">
            <ac:chgData name="Brooks, Olivia B" userId="e6cce58d-633d-449c-9f6d-174c40ec3034" providerId="ADAL" clId="{34C36C8A-3B34-4492-932D-87B7F1176787}" dt="2023-01-29T19:24:32.741" v="6" actId="404"/>
            <ac:spMkLst>
              <pc:docMk/>
              <pc:sldMasterMk cId="2158464023" sldId="2147483662"/>
              <pc:sldLayoutMk cId="3863645317" sldId="2147483698"/>
              <ac:spMk id="27"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5352D3-7556-DE49-A7D2-72609129C5DA}" type="datetimeFigureOut">
              <a:rPr lang="en-US" smtClean="0"/>
              <a:t>1/30/23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4BC59D-3FEA-F94F-B935-6664E392C7F9}" type="slidenum">
              <a:rPr lang="en-US" smtClean="0"/>
              <a:t>‹#›</a:t>
            </a:fld>
            <a:endParaRPr lang="en-US"/>
          </a:p>
        </p:txBody>
      </p:sp>
    </p:spTree>
    <p:extLst>
      <p:ext uri="{BB962C8B-B14F-4D97-AF65-F5344CB8AC3E}">
        <p14:creationId xmlns:p14="http://schemas.microsoft.com/office/powerpoint/2010/main" val="1490395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5D7FAE-7A87-CC41-8846-75A8236D12B2}" type="datetimeFigureOut">
              <a:rPr lang="en-US" smtClean="0"/>
              <a:t>1/30/23</a:t>
            </a:fld>
            <a:endParaRPr lang="en-US"/>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9073F3-6DC6-EE4B-AFB9-2DA6685BDA95}" type="slidenum">
              <a:rPr lang="en-US" smtClean="0"/>
              <a:t>‹#›</a:t>
            </a:fld>
            <a:endParaRPr lang="en-US"/>
          </a:p>
        </p:txBody>
      </p:sp>
    </p:spTree>
    <p:extLst>
      <p:ext uri="{BB962C8B-B14F-4D97-AF65-F5344CB8AC3E}">
        <p14:creationId xmlns:p14="http://schemas.microsoft.com/office/powerpoint/2010/main" val="1052464071"/>
      </p:ext>
    </p:extLst>
  </p:cSld>
  <p:clrMap bg1="lt1" tx1="dk1" bg2="lt2" tx2="dk2" accent1="accent1" accent2="accent2" accent3="accent3" accent4="accent4" accent5="accent5" accent6="accent6" hlink="hlink" folHlink="folHlink"/>
  <p:notesStyle>
    <a:lvl1pPr marL="0" algn="l" defTabSz="652831" rtl="0" eaLnBrk="1" latinLnBrk="0" hangingPunct="1">
      <a:defRPr sz="857" kern="1200">
        <a:solidFill>
          <a:schemeClr val="tx1"/>
        </a:solidFill>
        <a:latin typeface="+mn-lt"/>
        <a:ea typeface="+mn-ea"/>
        <a:cs typeface="+mn-cs"/>
      </a:defRPr>
    </a:lvl1pPr>
    <a:lvl2pPr marL="326416" algn="l" defTabSz="652831" rtl="0" eaLnBrk="1" latinLnBrk="0" hangingPunct="1">
      <a:defRPr sz="857" kern="1200">
        <a:solidFill>
          <a:schemeClr val="tx1"/>
        </a:solidFill>
        <a:latin typeface="+mn-lt"/>
        <a:ea typeface="+mn-ea"/>
        <a:cs typeface="+mn-cs"/>
      </a:defRPr>
    </a:lvl2pPr>
    <a:lvl3pPr marL="652831" algn="l" defTabSz="652831" rtl="0" eaLnBrk="1" latinLnBrk="0" hangingPunct="1">
      <a:defRPr sz="857" kern="1200">
        <a:solidFill>
          <a:schemeClr val="tx1"/>
        </a:solidFill>
        <a:latin typeface="+mn-lt"/>
        <a:ea typeface="+mn-ea"/>
        <a:cs typeface="+mn-cs"/>
      </a:defRPr>
    </a:lvl3pPr>
    <a:lvl4pPr marL="979247" algn="l" defTabSz="652831" rtl="0" eaLnBrk="1" latinLnBrk="0" hangingPunct="1">
      <a:defRPr sz="857" kern="1200">
        <a:solidFill>
          <a:schemeClr val="tx1"/>
        </a:solidFill>
        <a:latin typeface="+mn-lt"/>
        <a:ea typeface="+mn-ea"/>
        <a:cs typeface="+mn-cs"/>
      </a:defRPr>
    </a:lvl4pPr>
    <a:lvl5pPr marL="1305663" algn="l" defTabSz="652831" rtl="0" eaLnBrk="1" latinLnBrk="0" hangingPunct="1">
      <a:defRPr sz="857" kern="1200">
        <a:solidFill>
          <a:schemeClr val="tx1"/>
        </a:solidFill>
        <a:latin typeface="+mn-lt"/>
        <a:ea typeface="+mn-ea"/>
        <a:cs typeface="+mn-cs"/>
      </a:defRPr>
    </a:lvl5pPr>
    <a:lvl6pPr marL="1632078" algn="l" defTabSz="652831" rtl="0" eaLnBrk="1" latinLnBrk="0" hangingPunct="1">
      <a:defRPr sz="857" kern="1200">
        <a:solidFill>
          <a:schemeClr val="tx1"/>
        </a:solidFill>
        <a:latin typeface="+mn-lt"/>
        <a:ea typeface="+mn-ea"/>
        <a:cs typeface="+mn-cs"/>
      </a:defRPr>
    </a:lvl6pPr>
    <a:lvl7pPr marL="1958494" algn="l" defTabSz="652831" rtl="0" eaLnBrk="1" latinLnBrk="0" hangingPunct="1">
      <a:defRPr sz="857" kern="1200">
        <a:solidFill>
          <a:schemeClr val="tx1"/>
        </a:solidFill>
        <a:latin typeface="+mn-lt"/>
        <a:ea typeface="+mn-ea"/>
        <a:cs typeface="+mn-cs"/>
      </a:defRPr>
    </a:lvl7pPr>
    <a:lvl8pPr marL="2284910" algn="l" defTabSz="652831" rtl="0" eaLnBrk="1" latinLnBrk="0" hangingPunct="1">
      <a:defRPr sz="857" kern="1200">
        <a:solidFill>
          <a:schemeClr val="tx1"/>
        </a:solidFill>
        <a:latin typeface="+mn-lt"/>
        <a:ea typeface="+mn-ea"/>
        <a:cs typeface="+mn-cs"/>
      </a:defRPr>
    </a:lvl8pPr>
    <a:lvl9pPr marL="2611326" algn="l" defTabSz="652831" rtl="0" eaLnBrk="1" latinLnBrk="0" hangingPunct="1">
      <a:defRPr sz="85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brand.wsu.edu/" TargetMode="Externa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Column with color center">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2C789A0-7F86-654F-8788-25AA03AC98C0}"/>
              </a:ext>
            </a:extLst>
          </p:cNvPr>
          <p:cNvSpPr/>
          <p:nvPr userDrawn="1"/>
        </p:nvSpPr>
        <p:spPr>
          <a:xfrm>
            <a:off x="12529752" y="-23641"/>
            <a:ext cx="12381470" cy="19226041"/>
          </a:xfrm>
          <a:prstGeom prst="rect">
            <a:avLst/>
          </a:prstGeom>
          <a:solidFill>
            <a:srgbClr val="932230"/>
          </a:solidFill>
          <a:ln>
            <a:solidFill>
              <a:srgbClr val="981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5" dirty="0">
              <a:latin typeface="Corbel" panose="020B0503020204020204" pitchFamily="34" charset="0"/>
            </a:endParaRPr>
          </a:p>
        </p:txBody>
      </p:sp>
      <p:pic>
        <p:nvPicPr>
          <p:cNvPr id="2" name="Picture 1">
            <a:extLst>
              <a:ext uri="{FF2B5EF4-FFF2-40B4-BE49-F238E27FC236}">
                <a16:creationId xmlns:a16="http://schemas.microsoft.com/office/drawing/2014/main" id="{05D4F338-2D52-0141-EEBB-FCFBF3B72D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735638" y="862932"/>
            <a:ext cx="6741593" cy="1581372"/>
          </a:xfrm>
          <a:prstGeom prst="rect">
            <a:avLst/>
          </a:prstGeom>
        </p:spPr>
      </p:pic>
      <p:sp>
        <p:nvSpPr>
          <p:cNvPr id="4" name="Text Placeholder 5">
            <a:extLst>
              <a:ext uri="{FF2B5EF4-FFF2-40B4-BE49-F238E27FC236}">
                <a16:creationId xmlns:a16="http://schemas.microsoft.com/office/drawing/2014/main" id="{474C97DD-8CD7-A4A2-A9D8-A25FB3974FE3}"/>
              </a:ext>
            </a:extLst>
          </p:cNvPr>
          <p:cNvSpPr>
            <a:spLocks noGrp="1"/>
          </p:cNvSpPr>
          <p:nvPr>
            <p:ph type="body" sz="quarter" idx="11" hasCustomPrompt="1"/>
          </p:nvPr>
        </p:nvSpPr>
        <p:spPr>
          <a:xfrm>
            <a:off x="828707" y="3301948"/>
            <a:ext cx="10979620"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13" name="Content Placeholder 10">
            <a:extLst>
              <a:ext uri="{FF2B5EF4-FFF2-40B4-BE49-F238E27FC236}">
                <a16:creationId xmlns:a16="http://schemas.microsoft.com/office/drawing/2014/main" id="{2A9DE2A2-FB84-ADE0-2457-8249970B4D7C}"/>
              </a:ext>
            </a:extLst>
          </p:cNvPr>
          <p:cNvSpPr>
            <a:spLocks noGrp="1"/>
          </p:cNvSpPr>
          <p:nvPr>
            <p:ph sz="quarter" idx="178"/>
          </p:nvPr>
        </p:nvSpPr>
        <p:spPr>
          <a:xfrm>
            <a:off x="828707" y="4056837"/>
            <a:ext cx="10979619" cy="3884477"/>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14" name="Text Placeholder 5">
            <a:extLst>
              <a:ext uri="{FF2B5EF4-FFF2-40B4-BE49-F238E27FC236}">
                <a16:creationId xmlns:a16="http://schemas.microsoft.com/office/drawing/2014/main" id="{65415C4D-4A9A-75C3-2537-7F8D6E2BCAE9}"/>
              </a:ext>
            </a:extLst>
          </p:cNvPr>
          <p:cNvSpPr>
            <a:spLocks noGrp="1"/>
          </p:cNvSpPr>
          <p:nvPr>
            <p:ph type="body" sz="quarter" idx="179" hasCustomPrompt="1"/>
          </p:nvPr>
        </p:nvSpPr>
        <p:spPr>
          <a:xfrm>
            <a:off x="828707" y="8526552"/>
            <a:ext cx="1097961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15" name="Content Placeholder 10">
            <a:extLst>
              <a:ext uri="{FF2B5EF4-FFF2-40B4-BE49-F238E27FC236}">
                <a16:creationId xmlns:a16="http://schemas.microsoft.com/office/drawing/2014/main" id="{AFFF73F5-2966-27D6-AFF3-5AEA9661BF72}"/>
              </a:ext>
            </a:extLst>
          </p:cNvPr>
          <p:cNvSpPr>
            <a:spLocks noGrp="1"/>
          </p:cNvSpPr>
          <p:nvPr>
            <p:ph sz="quarter" idx="180"/>
          </p:nvPr>
        </p:nvSpPr>
        <p:spPr>
          <a:xfrm>
            <a:off x="828707" y="9269084"/>
            <a:ext cx="10979616" cy="3884478"/>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16" name="Text Placeholder 5">
            <a:extLst>
              <a:ext uri="{FF2B5EF4-FFF2-40B4-BE49-F238E27FC236}">
                <a16:creationId xmlns:a16="http://schemas.microsoft.com/office/drawing/2014/main" id="{3F64E3AF-893F-5A7A-EE2B-B5C2F2E6E7C7}"/>
              </a:ext>
            </a:extLst>
          </p:cNvPr>
          <p:cNvSpPr>
            <a:spLocks noGrp="1"/>
          </p:cNvSpPr>
          <p:nvPr>
            <p:ph type="body" sz="quarter" idx="181" hasCustomPrompt="1"/>
          </p:nvPr>
        </p:nvSpPr>
        <p:spPr>
          <a:xfrm>
            <a:off x="828706" y="13739263"/>
            <a:ext cx="10979617"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18" name="Text Placeholder 5">
            <a:extLst>
              <a:ext uri="{FF2B5EF4-FFF2-40B4-BE49-F238E27FC236}">
                <a16:creationId xmlns:a16="http://schemas.microsoft.com/office/drawing/2014/main" id="{39681606-2543-B7FC-D07C-E1B4F930E380}"/>
              </a:ext>
            </a:extLst>
          </p:cNvPr>
          <p:cNvSpPr>
            <a:spLocks noGrp="1"/>
          </p:cNvSpPr>
          <p:nvPr>
            <p:ph type="body" sz="quarter" idx="183" hasCustomPrompt="1"/>
          </p:nvPr>
        </p:nvSpPr>
        <p:spPr>
          <a:xfrm>
            <a:off x="25850335" y="3301948"/>
            <a:ext cx="11721027"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19" name="Content Placeholder 10">
            <a:extLst>
              <a:ext uri="{FF2B5EF4-FFF2-40B4-BE49-F238E27FC236}">
                <a16:creationId xmlns:a16="http://schemas.microsoft.com/office/drawing/2014/main" id="{9C6E7D15-99C6-A36B-7E24-053ED469239F}"/>
              </a:ext>
            </a:extLst>
          </p:cNvPr>
          <p:cNvSpPr>
            <a:spLocks noGrp="1"/>
          </p:cNvSpPr>
          <p:nvPr>
            <p:ph sz="quarter" idx="184"/>
          </p:nvPr>
        </p:nvSpPr>
        <p:spPr>
          <a:xfrm>
            <a:off x="25850334" y="4101537"/>
            <a:ext cx="11721028" cy="3839778"/>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20" name="Text Placeholder 5">
            <a:extLst>
              <a:ext uri="{FF2B5EF4-FFF2-40B4-BE49-F238E27FC236}">
                <a16:creationId xmlns:a16="http://schemas.microsoft.com/office/drawing/2014/main" id="{F9A52D9A-DCCA-2C3F-DB7A-8285DD961EFE}"/>
              </a:ext>
            </a:extLst>
          </p:cNvPr>
          <p:cNvSpPr>
            <a:spLocks noGrp="1"/>
          </p:cNvSpPr>
          <p:nvPr>
            <p:ph type="body" sz="quarter" idx="185" hasCustomPrompt="1"/>
          </p:nvPr>
        </p:nvSpPr>
        <p:spPr>
          <a:xfrm>
            <a:off x="25850334" y="8526552"/>
            <a:ext cx="1172102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1" name="Content Placeholder 10">
            <a:extLst>
              <a:ext uri="{FF2B5EF4-FFF2-40B4-BE49-F238E27FC236}">
                <a16:creationId xmlns:a16="http://schemas.microsoft.com/office/drawing/2014/main" id="{E2E96E4B-E0F1-569A-E833-3B65A23422EA}"/>
              </a:ext>
            </a:extLst>
          </p:cNvPr>
          <p:cNvSpPr>
            <a:spLocks noGrp="1"/>
          </p:cNvSpPr>
          <p:nvPr>
            <p:ph sz="quarter" idx="186"/>
          </p:nvPr>
        </p:nvSpPr>
        <p:spPr>
          <a:xfrm>
            <a:off x="25850334" y="9269084"/>
            <a:ext cx="11721028" cy="3884478"/>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22" name="Text Placeholder 5">
            <a:extLst>
              <a:ext uri="{FF2B5EF4-FFF2-40B4-BE49-F238E27FC236}">
                <a16:creationId xmlns:a16="http://schemas.microsoft.com/office/drawing/2014/main" id="{F2A4C61B-CF62-7959-E0F1-F904A13C3C08}"/>
              </a:ext>
            </a:extLst>
          </p:cNvPr>
          <p:cNvSpPr>
            <a:spLocks noGrp="1"/>
          </p:cNvSpPr>
          <p:nvPr>
            <p:ph type="body" sz="quarter" idx="187" hasCustomPrompt="1"/>
          </p:nvPr>
        </p:nvSpPr>
        <p:spPr>
          <a:xfrm>
            <a:off x="25850334" y="13739263"/>
            <a:ext cx="1172102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3" name="Content Placeholder 10">
            <a:extLst>
              <a:ext uri="{FF2B5EF4-FFF2-40B4-BE49-F238E27FC236}">
                <a16:creationId xmlns:a16="http://schemas.microsoft.com/office/drawing/2014/main" id="{E0D94784-2B09-7E6C-9C89-BB6F0E3997AD}"/>
              </a:ext>
            </a:extLst>
          </p:cNvPr>
          <p:cNvSpPr>
            <a:spLocks noGrp="1"/>
          </p:cNvSpPr>
          <p:nvPr>
            <p:ph sz="quarter" idx="188"/>
          </p:nvPr>
        </p:nvSpPr>
        <p:spPr>
          <a:xfrm>
            <a:off x="25850334" y="14525063"/>
            <a:ext cx="11721028" cy="372653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 name="Content Placeholder 10">
            <a:extLst>
              <a:ext uri="{FF2B5EF4-FFF2-40B4-BE49-F238E27FC236}">
                <a16:creationId xmlns:a16="http://schemas.microsoft.com/office/drawing/2014/main" id="{1B4DA778-DC5E-B731-D528-B192E6BC2E27}"/>
              </a:ext>
            </a:extLst>
          </p:cNvPr>
          <p:cNvSpPr>
            <a:spLocks noGrp="1"/>
          </p:cNvSpPr>
          <p:nvPr>
            <p:ph sz="quarter" idx="189" hasCustomPrompt="1"/>
          </p:nvPr>
        </p:nvSpPr>
        <p:spPr>
          <a:xfrm>
            <a:off x="828706" y="14367119"/>
            <a:ext cx="10979616" cy="3884478"/>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dirty="0"/>
              <a:t>Click to edit Master text styles </a:t>
            </a:r>
          </a:p>
        </p:txBody>
      </p:sp>
      <p:sp>
        <p:nvSpPr>
          <p:cNvPr id="10" name="Text Placeholder 5">
            <a:extLst>
              <a:ext uri="{FF2B5EF4-FFF2-40B4-BE49-F238E27FC236}">
                <a16:creationId xmlns:a16="http://schemas.microsoft.com/office/drawing/2014/main" id="{3E710A2E-8575-2313-B933-BA699E405A8D}"/>
              </a:ext>
            </a:extLst>
          </p:cNvPr>
          <p:cNvSpPr>
            <a:spLocks noGrp="1"/>
          </p:cNvSpPr>
          <p:nvPr>
            <p:ph type="body" sz="quarter" idx="190" hasCustomPrompt="1"/>
          </p:nvPr>
        </p:nvSpPr>
        <p:spPr>
          <a:xfrm>
            <a:off x="828707" y="712644"/>
            <a:ext cx="10979620" cy="2016423"/>
          </a:xfrm>
          <a:prstGeom prst="rect">
            <a:avLst/>
          </a:prstGeom>
          <a:noFill/>
        </p:spPr>
        <p:txBody>
          <a:bodyPr wrap="square" lIns="91436" tIns="91436" rIns="91436" bIns="91436" anchor="t" anchorCtr="0">
            <a:noAutofit/>
          </a:bodyPr>
          <a:lstStyle>
            <a:lvl1pPr marL="0" indent="0" algn="l">
              <a:buNone/>
              <a:defRPr sz="48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Tree>
    <p:extLst>
      <p:ext uri="{BB962C8B-B14F-4D97-AF65-F5344CB8AC3E}">
        <p14:creationId xmlns:p14="http://schemas.microsoft.com/office/powerpoint/2010/main" val="231178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column-red center title top">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8107C975-7034-7242-9D5A-877F026E0D5C}"/>
              </a:ext>
            </a:extLst>
          </p:cNvPr>
          <p:cNvSpPr/>
          <p:nvPr userDrawn="1"/>
        </p:nvSpPr>
        <p:spPr>
          <a:xfrm>
            <a:off x="10677832" y="3107240"/>
            <a:ext cx="16842658" cy="16132213"/>
          </a:xfrm>
          <a:prstGeom prst="rect">
            <a:avLst/>
          </a:prstGeom>
          <a:solidFill>
            <a:srgbClr val="932230"/>
          </a:solidFill>
          <a:ln>
            <a:solidFill>
              <a:srgbClr val="981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5">
              <a:solidFill>
                <a:srgbClr val="932230"/>
              </a:solidFill>
              <a:latin typeface="Corbel" panose="020B0503020204020204" pitchFamily="34" charset="0"/>
            </a:endParaRPr>
          </a:p>
        </p:txBody>
      </p:sp>
      <p:sp>
        <p:nvSpPr>
          <p:cNvPr id="27" name="Text Placeholder 76"/>
          <p:cNvSpPr>
            <a:spLocks noGrp="1"/>
          </p:cNvSpPr>
          <p:nvPr>
            <p:ph type="body" sz="quarter" idx="153" hasCustomPrompt="1"/>
          </p:nvPr>
        </p:nvSpPr>
        <p:spPr>
          <a:xfrm>
            <a:off x="830343" y="935160"/>
            <a:ext cx="27575047" cy="1100118"/>
          </a:xfrm>
          <a:prstGeom prst="rect">
            <a:avLst/>
          </a:prstGeom>
        </p:spPr>
        <p:txBody>
          <a:bodyPr wrap="square" lIns="0" rIns="0" anchor="t" anchorCtr="0">
            <a:noAutofit/>
          </a:bodyPr>
          <a:lstStyle>
            <a:lvl1pPr marL="0" indent="0" algn="l">
              <a:lnSpc>
                <a:spcPct val="100000"/>
              </a:lnSpc>
              <a:spcBef>
                <a:spcPts val="0"/>
              </a:spcBef>
              <a:buFontTx/>
              <a:buNone/>
              <a:defRPr sz="4800" b="1" i="0">
                <a:solidFill>
                  <a:srgbClr val="932230"/>
                </a:solidFill>
                <a:latin typeface="Corbel" panose="020B0503020204020204" pitchFamily="34" charset="0"/>
                <a:ea typeface="Palatino" pitchFamily="2" charset="77"/>
                <a:cs typeface="Corbel" panose="020B0503020204020204" pitchFamily="34" charset="0"/>
              </a:defRPr>
            </a:lvl1pPr>
            <a:lvl2pPr>
              <a:buFontTx/>
              <a:buNone/>
              <a:defRPr sz="5393"/>
            </a:lvl2pPr>
            <a:lvl3pPr>
              <a:buFontTx/>
              <a:buNone/>
              <a:defRPr sz="5393"/>
            </a:lvl3pPr>
            <a:lvl4pPr>
              <a:buFontTx/>
              <a:buNone/>
              <a:defRPr sz="5393"/>
            </a:lvl4pPr>
            <a:lvl5pPr>
              <a:buFontTx/>
              <a:buNone/>
              <a:defRPr sz="5393"/>
            </a:lvl5pPr>
          </a:lstStyle>
          <a:p>
            <a:pPr lvl="0"/>
            <a:r>
              <a:rPr lang="en-US" dirty="0"/>
              <a:t>Title</a:t>
            </a:r>
          </a:p>
        </p:txBody>
      </p:sp>
      <p:pic>
        <p:nvPicPr>
          <p:cNvPr id="5" name="Picture 4">
            <a:extLst>
              <a:ext uri="{FF2B5EF4-FFF2-40B4-BE49-F238E27FC236}">
                <a16:creationId xmlns:a16="http://schemas.microsoft.com/office/drawing/2014/main" id="{B1392E09-25B1-828C-9441-E928D41776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09729" y="694445"/>
            <a:ext cx="6981374" cy="1676672"/>
          </a:xfrm>
          <a:prstGeom prst="rect">
            <a:avLst/>
          </a:prstGeom>
        </p:spPr>
      </p:pic>
      <p:sp>
        <p:nvSpPr>
          <p:cNvPr id="71" name="Text Placeholder 5">
            <a:extLst>
              <a:ext uri="{FF2B5EF4-FFF2-40B4-BE49-F238E27FC236}">
                <a16:creationId xmlns:a16="http://schemas.microsoft.com/office/drawing/2014/main" id="{D41AD2EF-9181-69A0-909E-0C0FB4969118}"/>
              </a:ext>
            </a:extLst>
          </p:cNvPr>
          <p:cNvSpPr>
            <a:spLocks noGrp="1"/>
          </p:cNvSpPr>
          <p:nvPr>
            <p:ph type="body" sz="quarter" idx="189" hasCustomPrompt="1"/>
          </p:nvPr>
        </p:nvSpPr>
        <p:spPr>
          <a:xfrm>
            <a:off x="28405394" y="3099065"/>
            <a:ext cx="9086186"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72" name="Content Placeholder 10">
            <a:extLst>
              <a:ext uri="{FF2B5EF4-FFF2-40B4-BE49-F238E27FC236}">
                <a16:creationId xmlns:a16="http://schemas.microsoft.com/office/drawing/2014/main" id="{C64EFCCA-6704-93A4-4383-430065FD1E1A}"/>
              </a:ext>
            </a:extLst>
          </p:cNvPr>
          <p:cNvSpPr>
            <a:spLocks noGrp="1"/>
          </p:cNvSpPr>
          <p:nvPr>
            <p:ph sz="quarter" idx="190"/>
          </p:nvPr>
        </p:nvSpPr>
        <p:spPr>
          <a:xfrm>
            <a:off x="28405394" y="3922056"/>
            <a:ext cx="9086190"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73" name="Text Placeholder 5">
            <a:extLst>
              <a:ext uri="{FF2B5EF4-FFF2-40B4-BE49-F238E27FC236}">
                <a16:creationId xmlns:a16="http://schemas.microsoft.com/office/drawing/2014/main" id="{EE3A4032-F811-9375-A10F-1225B8900D27}"/>
              </a:ext>
            </a:extLst>
          </p:cNvPr>
          <p:cNvSpPr>
            <a:spLocks noGrp="1"/>
          </p:cNvSpPr>
          <p:nvPr>
            <p:ph type="body" sz="quarter" idx="179" hasCustomPrompt="1"/>
          </p:nvPr>
        </p:nvSpPr>
        <p:spPr>
          <a:xfrm>
            <a:off x="28405393" y="8404203"/>
            <a:ext cx="9086189"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74" name="Content Placeholder 10">
            <a:extLst>
              <a:ext uri="{FF2B5EF4-FFF2-40B4-BE49-F238E27FC236}">
                <a16:creationId xmlns:a16="http://schemas.microsoft.com/office/drawing/2014/main" id="{68B40A1C-F0ED-FB92-96B0-051129D0012C}"/>
              </a:ext>
            </a:extLst>
          </p:cNvPr>
          <p:cNvSpPr>
            <a:spLocks noGrp="1"/>
          </p:cNvSpPr>
          <p:nvPr>
            <p:ph sz="quarter" idx="180"/>
          </p:nvPr>
        </p:nvSpPr>
        <p:spPr>
          <a:xfrm>
            <a:off x="28405393" y="9217538"/>
            <a:ext cx="9086189"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75" name="Text Placeholder 5">
            <a:extLst>
              <a:ext uri="{FF2B5EF4-FFF2-40B4-BE49-F238E27FC236}">
                <a16:creationId xmlns:a16="http://schemas.microsoft.com/office/drawing/2014/main" id="{0AB114D6-E848-6C50-BDF7-6399FA38C3B5}"/>
              </a:ext>
            </a:extLst>
          </p:cNvPr>
          <p:cNvSpPr>
            <a:spLocks noGrp="1"/>
          </p:cNvSpPr>
          <p:nvPr>
            <p:ph type="body" sz="quarter" idx="181" hasCustomPrompt="1"/>
          </p:nvPr>
        </p:nvSpPr>
        <p:spPr>
          <a:xfrm>
            <a:off x="28405392" y="13722144"/>
            <a:ext cx="9086190"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76" name="Content Placeholder 10">
            <a:extLst>
              <a:ext uri="{FF2B5EF4-FFF2-40B4-BE49-F238E27FC236}">
                <a16:creationId xmlns:a16="http://schemas.microsoft.com/office/drawing/2014/main" id="{C9955595-4DC9-8F80-7021-6EA3D2682675}"/>
              </a:ext>
            </a:extLst>
          </p:cNvPr>
          <p:cNvSpPr>
            <a:spLocks noGrp="1"/>
          </p:cNvSpPr>
          <p:nvPr>
            <p:ph sz="quarter" idx="191"/>
          </p:nvPr>
        </p:nvSpPr>
        <p:spPr>
          <a:xfrm>
            <a:off x="28405391" y="14557365"/>
            <a:ext cx="9086188"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77" name="Text Placeholder 5">
            <a:extLst>
              <a:ext uri="{FF2B5EF4-FFF2-40B4-BE49-F238E27FC236}">
                <a16:creationId xmlns:a16="http://schemas.microsoft.com/office/drawing/2014/main" id="{BA057EE4-3AB6-01E7-7E89-7C3AF4B51545}"/>
              </a:ext>
            </a:extLst>
          </p:cNvPr>
          <p:cNvSpPr>
            <a:spLocks noGrp="1"/>
          </p:cNvSpPr>
          <p:nvPr>
            <p:ph type="body" sz="quarter" idx="11" hasCustomPrompt="1"/>
          </p:nvPr>
        </p:nvSpPr>
        <p:spPr>
          <a:xfrm>
            <a:off x="830344" y="3099065"/>
            <a:ext cx="898898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78" name="Content Placeholder 10">
            <a:extLst>
              <a:ext uri="{FF2B5EF4-FFF2-40B4-BE49-F238E27FC236}">
                <a16:creationId xmlns:a16="http://schemas.microsoft.com/office/drawing/2014/main" id="{833F9E6E-1D11-4526-AEDD-06E756DEC508}"/>
              </a:ext>
            </a:extLst>
          </p:cNvPr>
          <p:cNvSpPr>
            <a:spLocks noGrp="1"/>
          </p:cNvSpPr>
          <p:nvPr>
            <p:ph sz="quarter" idx="178"/>
          </p:nvPr>
        </p:nvSpPr>
        <p:spPr>
          <a:xfrm>
            <a:off x="803941" y="3916260"/>
            <a:ext cx="8988988"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dirty="0"/>
              <a:t>Click to edit Master text styles</a:t>
            </a:r>
          </a:p>
        </p:txBody>
      </p:sp>
      <p:sp>
        <p:nvSpPr>
          <p:cNvPr id="79" name="Text Placeholder 5">
            <a:extLst>
              <a:ext uri="{FF2B5EF4-FFF2-40B4-BE49-F238E27FC236}">
                <a16:creationId xmlns:a16="http://schemas.microsoft.com/office/drawing/2014/main" id="{F9DA997C-38DD-BB5A-C0C8-E6F710C22A8D}"/>
              </a:ext>
            </a:extLst>
          </p:cNvPr>
          <p:cNvSpPr>
            <a:spLocks noGrp="1"/>
          </p:cNvSpPr>
          <p:nvPr>
            <p:ph type="body" sz="quarter" idx="192" hasCustomPrompt="1"/>
          </p:nvPr>
        </p:nvSpPr>
        <p:spPr>
          <a:xfrm>
            <a:off x="833438" y="8422330"/>
            <a:ext cx="898898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80" name="Content Placeholder 10">
            <a:extLst>
              <a:ext uri="{FF2B5EF4-FFF2-40B4-BE49-F238E27FC236}">
                <a16:creationId xmlns:a16="http://schemas.microsoft.com/office/drawing/2014/main" id="{152A794A-28E3-ADD6-2D66-A6D7C0823E54}"/>
              </a:ext>
            </a:extLst>
          </p:cNvPr>
          <p:cNvSpPr>
            <a:spLocks noGrp="1"/>
          </p:cNvSpPr>
          <p:nvPr>
            <p:ph sz="quarter" idx="193"/>
          </p:nvPr>
        </p:nvSpPr>
        <p:spPr>
          <a:xfrm>
            <a:off x="833438" y="9217538"/>
            <a:ext cx="8988988"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81" name="Text Placeholder 5">
            <a:extLst>
              <a:ext uri="{FF2B5EF4-FFF2-40B4-BE49-F238E27FC236}">
                <a16:creationId xmlns:a16="http://schemas.microsoft.com/office/drawing/2014/main" id="{86C90E44-3883-5121-EB4A-07CCAC825F0B}"/>
              </a:ext>
            </a:extLst>
          </p:cNvPr>
          <p:cNvSpPr>
            <a:spLocks noGrp="1"/>
          </p:cNvSpPr>
          <p:nvPr>
            <p:ph type="body" sz="quarter" idx="194" hasCustomPrompt="1"/>
          </p:nvPr>
        </p:nvSpPr>
        <p:spPr>
          <a:xfrm>
            <a:off x="833438" y="13723608"/>
            <a:ext cx="898898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82" name="Content Placeholder 10">
            <a:extLst>
              <a:ext uri="{FF2B5EF4-FFF2-40B4-BE49-F238E27FC236}">
                <a16:creationId xmlns:a16="http://schemas.microsoft.com/office/drawing/2014/main" id="{3A9DF693-CBC5-1329-CBDA-FD11132C1BA0}"/>
              </a:ext>
            </a:extLst>
          </p:cNvPr>
          <p:cNvSpPr>
            <a:spLocks noGrp="1"/>
          </p:cNvSpPr>
          <p:nvPr>
            <p:ph sz="quarter" idx="182"/>
          </p:nvPr>
        </p:nvSpPr>
        <p:spPr>
          <a:xfrm>
            <a:off x="833438" y="14562016"/>
            <a:ext cx="8988988"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Tree>
    <p:extLst>
      <p:ext uri="{BB962C8B-B14F-4D97-AF65-F5344CB8AC3E}">
        <p14:creationId xmlns:p14="http://schemas.microsoft.com/office/powerpoint/2010/main" val="246526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Column with left color ">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0C70FF7-97FC-0047-978B-7638AABC76D5}"/>
              </a:ext>
            </a:extLst>
          </p:cNvPr>
          <p:cNvSpPr/>
          <p:nvPr userDrawn="1"/>
        </p:nvSpPr>
        <p:spPr>
          <a:xfrm>
            <a:off x="1" y="1"/>
            <a:ext cx="13008076" cy="19202400"/>
          </a:xfrm>
          <a:prstGeom prst="rect">
            <a:avLst/>
          </a:prstGeom>
          <a:solidFill>
            <a:srgbClr val="932230"/>
          </a:solidFill>
          <a:ln>
            <a:solidFill>
              <a:srgbClr val="981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5">
              <a:solidFill>
                <a:srgbClr val="932230"/>
              </a:solidFill>
              <a:latin typeface="Corbel" panose="020B0503020204020204" pitchFamily="34" charset="0"/>
            </a:endParaRPr>
          </a:p>
        </p:txBody>
      </p:sp>
      <p:sp>
        <p:nvSpPr>
          <p:cNvPr id="12" name="Text Placeholder 5"/>
          <p:cNvSpPr>
            <a:spLocks noGrp="1"/>
          </p:cNvSpPr>
          <p:nvPr>
            <p:ph type="body" sz="quarter" idx="11" hasCustomPrompt="1"/>
          </p:nvPr>
        </p:nvSpPr>
        <p:spPr>
          <a:xfrm>
            <a:off x="14201918" y="3642387"/>
            <a:ext cx="10974355"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7" name="Text Placeholder 76"/>
          <p:cNvSpPr>
            <a:spLocks noGrp="1"/>
          </p:cNvSpPr>
          <p:nvPr>
            <p:ph type="body" sz="quarter" idx="153" hasCustomPrompt="1"/>
          </p:nvPr>
        </p:nvSpPr>
        <p:spPr>
          <a:xfrm>
            <a:off x="14201918" y="1040102"/>
            <a:ext cx="14022656" cy="1676672"/>
          </a:xfrm>
          <a:prstGeom prst="rect">
            <a:avLst/>
          </a:prstGeom>
        </p:spPr>
        <p:txBody>
          <a:bodyPr wrap="square" lIns="0" rIns="0" anchor="t" anchorCtr="0">
            <a:noAutofit/>
          </a:bodyPr>
          <a:lstStyle>
            <a:lvl1pPr marL="0" indent="0" algn="l">
              <a:lnSpc>
                <a:spcPct val="100000"/>
              </a:lnSpc>
              <a:spcBef>
                <a:spcPts val="0"/>
              </a:spcBef>
              <a:buFontTx/>
              <a:buNone/>
              <a:defRPr sz="4800" b="1" i="0">
                <a:solidFill>
                  <a:srgbClr val="932230"/>
                </a:solidFill>
                <a:latin typeface="Corbel" panose="020B0503020204020204" pitchFamily="34" charset="0"/>
                <a:ea typeface="Palatino" pitchFamily="2" charset="77"/>
                <a:cs typeface="Corbel" panose="020B0503020204020204" pitchFamily="34" charset="0"/>
              </a:defRPr>
            </a:lvl1pPr>
            <a:lvl2pPr>
              <a:buFontTx/>
              <a:buNone/>
              <a:defRPr sz="5393"/>
            </a:lvl2pPr>
            <a:lvl3pPr>
              <a:buFontTx/>
              <a:buNone/>
              <a:defRPr sz="5393"/>
            </a:lvl3pPr>
            <a:lvl4pPr>
              <a:buFontTx/>
              <a:buNone/>
              <a:defRPr sz="5393"/>
            </a:lvl4pPr>
            <a:lvl5pPr>
              <a:buFontTx/>
              <a:buNone/>
              <a:defRPr sz="5393"/>
            </a:lvl5pPr>
          </a:lstStyle>
          <a:p>
            <a:pPr lvl="0"/>
            <a:r>
              <a:rPr lang="en-US" dirty="0"/>
              <a:t>Title</a:t>
            </a:r>
          </a:p>
        </p:txBody>
      </p:sp>
      <p:sp>
        <p:nvSpPr>
          <p:cNvPr id="53" name="Content Placeholder 10">
            <a:extLst>
              <a:ext uri="{FF2B5EF4-FFF2-40B4-BE49-F238E27FC236}">
                <a16:creationId xmlns:a16="http://schemas.microsoft.com/office/drawing/2014/main" id="{E700D06E-9767-734D-9A45-F6122421F7FE}"/>
              </a:ext>
            </a:extLst>
          </p:cNvPr>
          <p:cNvSpPr>
            <a:spLocks noGrp="1"/>
          </p:cNvSpPr>
          <p:nvPr>
            <p:ph sz="quarter" idx="179"/>
          </p:nvPr>
        </p:nvSpPr>
        <p:spPr>
          <a:xfrm>
            <a:off x="14201918" y="4373996"/>
            <a:ext cx="10949338"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pic>
        <p:nvPicPr>
          <p:cNvPr id="7" name="Picture 6">
            <a:extLst>
              <a:ext uri="{FF2B5EF4-FFF2-40B4-BE49-F238E27FC236}">
                <a16:creationId xmlns:a16="http://schemas.microsoft.com/office/drawing/2014/main" id="{BD8B803D-E1ED-A973-115A-6345756E45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418414" y="964913"/>
            <a:ext cx="6962083" cy="1676672"/>
          </a:xfrm>
          <a:prstGeom prst="rect">
            <a:avLst/>
          </a:prstGeom>
        </p:spPr>
      </p:pic>
      <p:sp>
        <p:nvSpPr>
          <p:cNvPr id="23" name="Text Placeholder 5">
            <a:extLst>
              <a:ext uri="{FF2B5EF4-FFF2-40B4-BE49-F238E27FC236}">
                <a16:creationId xmlns:a16="http://schemas.microsoft.com/office/drawing/2014/main" id="{C73981A1-8B7A-F186-F030-6FCF66D6EBCF}"/>
              </a:ext>
            </a:extLst>
          </p:cNvPr>
          <p:cNvSpPr>
            <a:spLocks noGrp="1"/>
          </p:cNvSpPr>
          <p:nvPr>
            <p:ph type="body" sz="quarter" idx="180" hasCustomPrompt="1"/>
          </p:nvPr>
        </p:nvSpPr>
        <p:spPr>
          <a:xfrm>
            <a:off x="14201918" y="8754638"/>
            <a:ext cx="10974355"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4" name="Content Placeholder 10">
            <a:extLst>
              <a:ext uri="{FF2B5EF4-FFF2-40B4-BE49-F238E27FC236}">
                <a16:creationId xmlns:a16="http://schemas.microsoft.com/office/drawing/2014/main" id="{DA4977BD-FF51-6F15-47AD-D7E63C4C1B59}"/>
              </a:ext>
            </a:extLst>
          </p:cNvPr>
          <p:cNvSpPr>
            <a:spLocks noGrp="1"/>
          </p:cNvSpPr>
          <p:nvPr>
            <p:ph sz="quarter" idx="181"/>
          </p:nvPr>
        </p:nvSpPr>
        <p:spPr>
          <a:xfrm>
            <a:off x="14201920" y="9451629"/>
            <a:ext cx="10974356"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25" name="Text Placeholder 5">
            <a:extLst>
              <a:ext uri="{FF2B5EF4-FFF2-40B4-BE49-F238E27FC236}">
                <a16:creationId xmlns:a16="http://schemas.microsoft.com/office/drawing/2014/main" id="{265B3ACF-7967-A227-8D1F-534802EF4E24}"/>
              </a:ext>
            </a:extLst>
          </p:cNvPr>
          <p:cNvSpPr>
            <a:spLocks noGrp="1"/>
          </p:cNvSpPr>
          <p:nvPr>
            <p:ph type="body" sz="quarter" idx="182" hasCustomPrompt="1"/>
          </p:nvPr>
        </p:nvSpPr>
        <p:spPr>
          <a:xfrm>
            <a:off x="14201918" y="13837392"/>
            <a:ext cx="1097435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6" name="Content Placeholder 10">
            <a:extLst>
              <a:ext uri="{FF2B5EF4-FFF2-40B4-BE49-F238E27FC236}">
                <a16:creationId xmlns:a16="http://schemas.microsoft.com/office/drawing/2014/main" id="{2A3885AE-BD83-AE6E-51E9-1C8FF19B6F7E}"/>
              </a:ext>
            </a:extLst>
          </p:cNvPr>
          <p:cNvSpPr>
            <a:spLocks noGrp="1"/>
          </p:cNvSpPr>
          <p:nvPr>
            <p:ph sz="quarter" idx="183"/>
          </p:nvPr>
        </p:nvSpPr>
        <p:spPr>
          <a:xfrm>
            <a:off x="14201918" y="14457073"/>
            <a:ext cx="10974358"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28" name="Text Placeholder 5">
            <a:extLst>
              <a:ext uri="{FF2B5EF4-FFF2-40B4-BE49-F238E27FC236}">
                <a16:creationId xmlns:a16="http://schemas.microsoft.com/office/drawing/2014/main" id="{B8DE3703-23F4-83F7-27B5-6C46C8509D38}"/>
              </a:ext>
            </a:extLst>
          </p:cNvPr>
          <p:cNvSpPr>
            <a:spLocks noGrp="1"/>
          </p:cNvSpPr>
          <p:nvPr>
            <p:ph type="body" sz="quarter" idx="184" hasCustomPrompt="1"/>
          </p:nvPr>
        </p:nvSpPr>
        <p:spPr>
          <a:xfrm>
            <a:off x="26268197" y="3642387"/>
            <a:ext cx="1094933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9" name="Content Placeholder 10">
            <a:extLst>
              <a:ext uri="{FF2B5EF4-FFF2-40B4-BE49-F238E27FC236}">
                <a16:creationId xmlns:a16="http://schemas.microsoft.com/office/drawing/2014/main" id="{22E40DC7-C70C-BB55-FC3E-D29932F65A36}"/>
              </a:ext>
            </a:extLst>
          </p:cNvPr>
          <p:cNvSpPr>
            <a:spLocks noGrp="1"/>
          </p:cNvSpPr>
          <p:nvPr>
            <p:ph sz="quarter" idx="185"/>
          </p:nvPr>
        </p:nvSpPr>
        <p:spPr>
          <a:xfrm>
            <a:off x="26243181" y="4373996"/>
            <a:ext cx="10949338"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dirty="0"/>
              <a:t>Click to edit Master text styles</a:t>
            </a:r>
          </a:p>
        </p:txBody>
      </p:sp>
      <p:sp>
        <p:nvSpPr>
          <p:cNvPr id="30" name="Text Placeholder 5">
            <a:extLst>
              <a:ext uri="{FF2B5EF4-FFF2-40B4-BE49-F238E27FC236}">
                <a16:creationId xmlns:a16="http://schemas.microsoft.com/office/drawing/2014/main" id="{CCA577AA-E21E-877B-EBD4-F27CD3E9CE7A}"/>
              </a:ext>
            </a:extLst>
          </p:cNvPr>
          <p:cNvSpPr>
            <a:spLocks noGrp="1"/>
          </p:cNvSpPr>
          <p:nvPr>
            <p:ph type="body" sz="quarter" idx="186" hasCustomPrompt="1"/>
          </p:nvPr>
        </p:nvSpPr>
        <p:spPr>
          <a:xfrm>
            <a:off x="26218161" y="8762863"/>
            <a:ext cx="10974355"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31" name="Content Placeholder 10">
            <a:extLst>
              <a:ext uri="{FF2B5EF4-FFF2-40B4-BE49-F238E27FC236}">
                <a16:creationId xmlns:a16="http://schemas.microsoft.com/office/drawing/2014/main" id="{4C88A1CC-FCD0-5AC7-7A1D-28E57B7E8A7F}"/>
              </a:ext>
            </a:extLst>
          </p:cNvPr>
          <p:cNvSpPr>
            <a:spLocks noGrp="1"/>
          </p:cNvSpPr>
          <p:nvPr>
            <p:ph sz="quarter" idx="187"/>
          </p:nvPr>
        </p:nvSpPr>
        <p:spPr>
          <a:xfrm>
            <a:off x="26218161" y="9451628"/>
            <a:ext cx="10974358"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32" name="Text Placeholder 5">
            <a:extLst>
              <a:ext uri="{FF2B5EF4-FFF2-40B4-BE49-F238E27FC236}">
                <a16:creationId xmlns:a16="http://schemas.microsoft.com/office/drawing/2014/main" id="{04F208E0-52AA-83BB-390B-383E66CB5737}"/>
              </a:ext>
            </a:extLst>
          </p:cNvPr>
          <p:cNvSpPr>
            <a:spLocks noGrp="1"/>
          </p:cNvSpPr>
          <p:nvPr>
            <p:ph type="body" sz="quarter" idx="188" hasCustomPrompt="1"/>
          </p:nvPr>
        </p:nvSpPr>
        <p:spPr>
          <a:xfrm>
            <a:off x="26243181" y="13837392"/>
            <a:ext cx="10974358"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33" name="Content Placeholder 10">
            <a:extLst>
              <a:ext uri="{FF2B5EF4-FFF2-40B4-BE49-F238E27FC236}">
                <a16:creationId xmlns:a16="http://schemas.microsoft.com/office/drawing/2014/main" id="{0A67F41F-1D5B-1B4C-4CBE-D1166436ED5E}"/>
              </a:ext>
            </a:extLst>
          </p:cNvPr>
          <p:cNvSpPr>
            <a:spLocks noGrp="1"/>
          </p:cNvSpPr>
          <p:nvPr>
            <p:ph sz="quarter" idx="189"/>
          </p:nvPr>
        </p:nvSpPr>
        <p:spPr>
          <a:xfrm>
            <a:off x="26243181" y="14457073"/>
            <a:ext cx="10974358" cy="370522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Tree>
    <p:extLst>
      <p:ext uri="{BB962C8B-B14F-4D97-AF65-F5344CB8AC3E}">
        <p14:creationId xmlns:p14="http://schemas.microsoft.com/office/powerpoint/2010/main" val="386364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Column with left color ">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D01C6D6-6872-514D-8FB6-09D88A3E3D1E}"/>
              </a:ext>
            </a:extLst>
          </p:cNvPr>
          <p:cNvSpPr/>
          <p:nvPr userDrawn="1"/>
        </p:nvSpPr>
        <p:spPr>
          <a:xfrm>
            <a:off x="-62713" y="3008671"/>
            <a:ext cx="13011797" cy="16169389"/>
          </a:xfrm>
          <a:prstGeom prst="rect">
            <a:avLst/>
          </a:prstGeom>
          <a:solidFill>
            <a:srgbClr val="932230"/>
          </a:solidFill>
          <a:ln>
            <a:solidFill>
              <a:srgbClr val="981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5">
              <a:solidFill>
                <a:srgbClr val="932230"/>
              </a:solidFill>
              <a:latin typeface="Corbel" panose="020B0503020204020204" pitchFamily="34" charset="0"/>
            </a:endParaRPr>
          </a:p>
        </p:txBody>
      </p:sp>
      <p:sp>
        <p:nvSpPr>
          <p:cNvPr id="12" name="Text Placeholder 5"/>
          <p:cNvSpPr>
            <a:spLocks noGrp="1"/>
          </p:cNvSpPr>
          <p:nvPr>
            <p:ph type="body" sz="quarter" idx="11" hasCustomPrompt="1"/>
          </p:nvPr>
        </p:nvSpPr>
        <p:spPr>
          <a:xfrm>
            <a:off x="13954654" y="3004583"/>
            <a:ext cx="11211897"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7" name="Text Placeholder 76"/>
          <p:cNvSpPr>
            <a:spLocks noGrp="1"/>
          </p:cNvSpPr>
          <p:nvPr>
            <p:ph type="body" sz="quarter" idx="153" hasCustomPrompt="1"/>
          </p:nvPr>
        </p:nvSpPr>
        <p:spPr>
          <a:xfrm>
            <a:off x="892431" y="671218"/>
            <a:ext cx="27277758" cy="1306887"/>
          </a:xfrm>
          <a:prstGeom prst="rect">
            <a:avLst/>
          </a:prstGeom>
        </p:spPr>
        <p:txBody>
          <a:bodyPr wrap="square" lIns="0" rIns="0" anchor="t" anchorCtr="0">
            <a:noAutofit/>
          </a:bodyPr>
          <a:lstStyle>
            <a:lvl1pPr marL="0" indent="0" algn="l">
              <a:lnSpc>
                <a:spcPct val="100000"/>
              </a:lnSpc>
              <a:spcBef>
                <a:spcPts val="0"/>
              </a:spcBef>
              <a:buFontTx/>
              <a:buNone/>
              <a:defRPr sz="4800" b="1" i="0">
                <a:solidFill>
                  <a:srgbClr val="932230"/>
                </a:solidFill>
                <a:latin typeface="Corbel" panose="020B0503020204020204" pitchFamily="34" charset="0"/>
                <a:ea typeface="Palatino" pitchFamily="2" charset="77"/>
                <a:cs typeface="Corbel" panose="020B0503020204020204" pitchFamily="34" charset="0"/>
              </a:defRPr>
            </a:lvl1pPr>
            <a:lvl2pPr>
              <a:buFontTx/>
              <a:buNone/>
              <a:defRPr sz="5393"/>
            </a:lvl2pPr>
            <a:lvl3pPr>
              <a:buFontTx/>
              <a:buNone/>
              <a:defRPr sz="5393"/>
            </a:lvl3pPr>
            <a:lvl4pPr>
              <a:buFontTx/>
              <a:buNone/>
              <a:defRPr sz="5393"/>
            </a:lvl4pPr>
            <a:lvl5pPr>
              <a:buFontTx/>
              <a:buNone/>
              <a:defRPr sz="5393"/>
            </a:lvl5pPr>
          </a:lstStyle>
          <a:p>
            <a:pPr lvl="0"/>
            <a:r>
              <a:rPr lang="en-US" dirty="0"/>
              <a:t>Title</a:t>
            </a:r>
          </a:p>
        </p:txBody>
      </p:sp>
      <p:sp>
        <p:nvSpPr>
          <p:cNvPr id="29" name="Content Placeholder 10">
            <a:extLst>
              <a:ext uri="{FF2B5EF4-FFF2-40B4-BE49-F238E27FC236}">
                <a16:creationId xmlns:a16="http://schemas.microsoft.com/office/drawing/2014/main" id="{6636FC68-5B2A-5548-BA42-9418948AC58A}"/>
              </a:ext>
            </a:extLst>
          </p:cNvPr>
          <p:cNvSpPr>
            <a:spLocks noGrp="1"/>
          </p:cNvSpPr>
          <p:nvPr>
            <p:ph sz="quarter" idx="178"/>
          </p:nvPr>
        </p:nvSpPr>
        <p:spPr>
          <a:xfrm>
            <a:off x="13954652" y="3697198"/>
            <a:ext cx="11212667" cy="404253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dirty="0"/>
              <a:t>Click to edit Master text styles</a:t>
            </a:r>
          </a:p>
        </p:txBody>
      </p:sp>
      <p:pic>
        <p:nvPicPr>
          <p:cNvPr id="3" name="Picture 2">
            <a:extLst>
              <a:ext uri="{FF2B5EF4-FFF2-40B4-BE49-F238E27FC236}">
                <a16:creationId xmlns:a16="http://schemas.microsoft.com/office/drawing/2014/main" id="{6FE9FA11-E6B7-8232-BD84-ED17D71A7C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22684" y="726232"/>
            <a:ext cx="6780288" cy="1676672"/>
          </a:xfrm>
          <a:prstGeom prst="rect">
            <a:avLst/>
          </a:prstGeom>
        </p:spPr>
      </p:pic>
      <p:sp>
        <p:nvSpPr>
          <p:cNvPr id="2" name="Text Placeholder 5">
            <a:extLst>
              <a:ext uri="{FF2B5EF4-FFF2-40B4-BE49-F238E27FC236}">
                <a16:creationId xmlns:a16="http://schemas.microsoft.com/office/drawing/2014/main" id="{915935AD-672B-A532-41D2-2B484FB1F260}"/>
              </a:ext>
            </a:extLst>
          </p:cNvPr>
          <p:cNvSpPr>
            <a:spLocks noGrp="1"/>
          </p:cNvSpPr>
          <p:nvPr>
            <p:ph type="body" sz="quarter" idx="179" hasCustomPrompt="1"/>
          </p:nvPr>
        </p:nvSpPr>
        <p:spPr>
          <a:xfrm>
            <a:off x="13954652" y="8280047"/>
            <a:ext cx="11211899"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4" name="Content Placeholder 10">
            <a:extLst>
              <a:ext uri="{FF2B5EF4-FFF2-40B4-BE49-F238E27FC236}">
                <a16:creationId xmlns:a16="http://schemas.microsoft.com/office/drawing/2014/main" id="{2AD0DD06-BD41-5208-4877-D14E984C05FE}"/>
              </a:ext>
            </a:extLst>
          </p:cNvPr>
          <p:cNvSpPr>
            <a:spLocks noGrp="1"/>
          </p:cNvSpPr>
          <p:nvPr>
            <p:ph sz="quarter" idx="180"/>
          </p:nvPr>
        </p:nvSpPr>
        <p:spPr>
          <a:xfrm>
            <a:off x="13955420" y="8932817"/>
            <a:ext cx="11211899" cy="410711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14" name="Text Placeholder 5">
            <a:extLst>
              <a:ext uri="{FF2B5EF4-FFF2-40B4-BE49-F238E27FC236}">
                <a16:creationId xmlns:a16="http://schemas.microsoft.com/office/drawing/2014/main" id="{B85EF2E3-F474-37F3-2E41-18F59DBDE176}"/>
              </a:ext>
            </a:extLst>
          </p:cNvPr>
          <p:cNvSpPr>
            <a:spLocks noGrp="1"/>
          </p:cNvSpPr>
          <p:nvPr>
            <p:ph type="body" sz="quarter" idx="181" hasCustomPrompt="1"/>
          </p:nvPr>
        </p:nvSpPr>
        <p:spPr>
          <a:xfrm>
            <a:off x="13954652" y="13573765"/>
            <a:ext cx="11212667"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15" name="Content Placeholder 10">
            <a:extLst>
              <a:ext uri="{FF2B5EF4-FFF2-40B4-BE49-F238E27FC236}">
                <a16:creationId xmlns:a16="http://schemas.microsoft.com/office/drawing/2014/main" id="{B816ECF4-A999-A55E-ECDA-16C72371F9C6}"/>
              </a:ext>
            </a:extLst>
          </p:cNvPr>
          <p:cNvSpPr>
            <a:spLocks noGrp="1"/>
          </p:cNvSpPr>
          <p:nvPr>
            <p:ph sz="quarter" idx="182"/>
          </p:nvPr>
        </p:nvSpPr>
        <p:spPr>
          <a:xfrm>
            <a:off x="13954653" y="14201621"/>
            <a:ext cx="11212667" cy="410711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16" name="Text Placeholder 5">
            <a:extLst>
              <a:ext uri="{FF2B5EF4-FFF2-40B4-BE49-F238E27FC236}">
                <a16:creationId xmlns:a16="http://schemas.microsoft.com/office/drawing/2014/main" id="{F82B7509-3508-9B52-4D98-E202202508E8}"/>
              </a:ext>
            </a:extLst>
          </p:cNvPr>
          <p:cNvSpPr>
            <a:spLocks noGrp="1"/>
          </p:cNvSpPr>
          <p:nvPr>
            <p:ph type="body" sz="quarter" idx="183" hasCustomPrompt="1"/>
          </p:nvPr>
        </p:nvSpPr>
        <p:spPr>
          <a:xfrm>
            <a:off x="26225308" y="3005227"/>
            <a:ext cx="11212673"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17" name="Content Placeholder 10">
            <a:extLst>
              <a:ext uri="{FF2B5EF4-FFF2-40B4-BE49-F238E27FC236}">
                <a16:creationId xmlns:a16="http://schemas.microsoft.com/office/drawing/2014/main" id="{91B66BDB-3AAB-DE29-C985-E9CAC1FDBA82}"/>
              </a:ext>
            </a:extLst>
          </p:cNvPr>
          <p:cNvSpPr>
            <a:spLocks noGrp="1"/>
          </p:cNvSpPr>
          <p:nvPr>
            <p:ph sz="quarter" idx="184"/>
          </p:nvPr>
        </p:nvSpPr>
        <p:spPr>
          <a:xfrm>
            <a:off x="26225311" y="3695299"/>
            <a:ext cx="11212670" cy="4042534"/>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dirty="0"/>
              <a:t>Click to edit Master text styles</a:t>
            </a:r>
          </a:p>
        </p:txBody>
      </p:sp>
      <p:sp>
        <p:nvSpPr>
          <p:cNvPr id="18" name="Text Placeholder 5">
            <a:extLst>
              <a:ext uri="{FF2B5EF4-FFF2-40B4-BE49-F238E27FC236}">
                <a16:creationId xmlns:a16="http://schemas.microsoft.com/office/drawing/2014/main" id="{9156CE4A-4801-FB3F-5883-F7C46A0B976A}"/>
              </a:ext>
            </a:extLst>
          </p:cNvPr>
          <p:cNvSpPr>
            <a:spLocks noGrp="1"/>
          </p:cNvSpPr>
          <p:nvPr>
            <p:ph type="body" sz="quarter" idx="185" hasCustomPrompt="1"/>
          </p:nvPr>
        </p:nvSpPr>
        <p:spPr>
          <a:xfrm>
            <a:off x="26225308" y="8288222"/>
            <a:ext cx="11212670" cy="611506"/>
          </a:xfrm>
          <a:prstGeom prst="rect">
            <a:avLst/>
          </a:prstGeom>
          <a:noFill/>
        </p:spPr>
        <p:txBody>
          <a:bodyPr wrap="square" lIns="91436" tIns="91436" rIns="91436" bIns="91436" anchor="ctr" anchorCtr="0">
            <a:spAutoFit/>
          </a:bodyPr>
          <a:lstStyle>
            <a:lvl1pPr marL="0" indent="0" algn="l">
              <a:buNone/>
              <a:defRPr sz="3082"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19" name="Content Placeholder 10">
            <a:extLst>
              <a:ext uri="{FF2B5EF4-FFF2-40B4-BE49-F238E27FC236}">
                <a16:creationId xmlns:a16="http://schemas.microsoft.com/office/drawing/2014/main" id="{D6DC3ABA-5366-A586-F500-B9A9D21C3F58}"/>
              </a:ext>
            </a:extLst>
          </p:cNvPr>
          <p:cNvSpPr>
            <a:spLocks noGrp="1"/>
          </p:cNvSpPr>
          <p:nvPr>
            <p:ph sz="quarter" idx="186"/>
          </p:nvPr>
        </p:nvSpPr>
        <p:spPr>
          <a:xfrm>
            <a:off x="26225309" y="8932817"/>
            <a:ext cx="11212668" cy="410711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
        <p:nvSpPr>
          <p:cNvPr id="20" name="Text Placeholder 5">
            <a:extLst>
              <a:ext uri="{FF2B5EF4-FFF2-40B4-BE49-F238E27FC236}">
                <a16:creationId xmlns:a16="http://schemas.microsoft.com/office/drawing/2014/main" id="{68202064-1F80-3A1B-359A-44D0AE09F508}"/>
              </a:ext>
            </a:extLst>
          </p:cNvPr>
          <p:cNvSpPr>
            <a:spLocks noGrp="1"/>
          </p:cNvSpPr>
          <p:nvPr>
            <p:ph type="body" sz="quarter" idx="187" hasCustomPrompt="1"/>
          </p:nvPr>
        </p:nvSpPr>
        <p:spPr>
          <a:xfrm>
            <a:off x="26225310" y="13581940"/>
            <a:ext cx="11212667" cy="627856"/>
          </a:xfrm>
          <a:prstGeom prst="rect">
            <a:avLst/>
          </a:prstGeom>
          <a:noFill/>
        </p:spPr>
        <p:txBody>
          <a:bodyPr wrap="square" lIns="91436" tIns="91436" rIns="91436" bIns="91436" anchor="ctr" anchorCtr="0">
            <a:spAutoFit/>
          </a:bodyPr>
          <a:lstStyle>
            <a:lvl1pPr marL="0" indent="0" algn="l">
              <a:buNone/>
              <a:defRPr sz="3200" b="1" i="0" u="none" baseline="0">
                <a:solidFill>
                  <a:srgbClr val="932230"/>
                </a:solidFill>
                <a:latin typeface="Corbel" panose="020B0503020204020204" pitchFamily="34" charset="0"/>
                <a:ea typeface="Corbel" panose="020B0503020204020204" pitchFamily="34" charset="0"/>
                <a:cs typeface="Corbel" panose="020B0503020204020204" pitchFamily="34" charset="0"/>
              </a:defRPr>
            </a:lvl1pPr>
          </a:lstStyle>
          <a:p>
            <a:pPr lvl="0"/>
            <a:r>
              <a:rPr lang="en-US" dirty="0"/>
              <a:t>(click to edit)</a:t>
            </a:r>
          </a:p>
        </p:txBody>
      </p:sp>
      <p:sp>
        <p:nvSpPr>
          <p:cNvPr id="21" name="Content Placeholder 10">
            <a:extLst>
              <a:ext uri="{FF2B5EF4-FFF2-40B4-BE49-F238E27FC236}">
                <a16:creationId xmlns:a16="http://schemas.microsoft.com/office/drawing/2014/main" id="{8CEF94EA-982D-335F-7F87-265F4B999348}"/>
              </a:ext>
            </a:extLst>
          </p:cNvPr>
          <p:cNvSpPr>
            <a:spLocks noGrp="1"/>
          </p:cNvSpPr>
          <p:nvPr>
            <p:ph sz="quarter" idx="188"/>
          </p:nvPr>
        </p:nvSpPr>
        <p:spPr>
          <a:xfrm>
            <a:off x="26225310" y="14199893"/>
            <a:ext cx="11212668" cy="4107115"/>
          </a:xfrm>
          <a:prstGeom prst="rect">
            <a:avLst/>
          </a:prstGeom>
        </p:spPr>
        <p:txBody>
          <a:bodyPr/>
          <a:lstStyle>
            <a:lvl1pPr marL="0" indent="0">
              <a:buNone/>
              <a:defRPr sz="2400" b="0" i="0">
                <a:solidFill>
                  <a:srgbClr val="932230"/>
                </a:solidFill>
                <a:latin typeface="Corbel" panose="020B0503020204020204" pitchFamily="34" charset="0"/>
              </a:defRPr>
            </a:lvl1pPr>
          </a:lstStyle>
          <a:p>
            <a:pPr lvl="0"/>
            <a:r>
              <a:rPr lang="en-US"/>
              <a:t>Click to edit Master text styles</a:t>
            </a:r>
          </a:p>
        </p:txBody>
      </p:sp>
    </p:spTree>
    <p:extLst>
      <p:ext uri="{BB962C8B-B14F-4D97-AF65-F5344CB8AC3E}">
        <p14:creationId xmlns:p14="http://schemas.microsoft.com/office/powerpoint/2010/main" val="219366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4-Column with left color ">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107A2D-0A05-9F6C-54A2-17C1B2873FB4}"/>
              </a:ext>
            </a:extLst>
          </p:cNvPr>
          <p:cNvPicPr preferRelativeResize="0">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386816" y="819634"/>
            <a:ext cx="11631168" cy="2862500"/>
          </a:xfrm>
          <a:prstGeom prst="rect">
            <a:avLst/>
          </a:prstGeom>
        </p:spPr>
      </p:pic>
      <p:sp>
        <p:nvSpPr>
          <p:cNvPr id="4" name="TextBox 3">
            <a:extLst>
              <a:ext uri="{FF2B5EF4-FFF2-40B4-BE49-F238E27FC236}">
                <a16:creationId xmlns:a16="http://schemas.microsoft.com/office/drawing/2014/main" id="{DD54AE4D-E385-D53C-1DCD-475B005B1E63}"/>
              </a:ext>
            </a:extLst>
          </p:cNvPr>
          <p:cNvSpPr txBox="1"/>
          <p:nvPr userDrawn="1"/>
        </p:nvSpPr>
        <p:spPr>
          <a:xfrm>
            <a:off x="2571750" y="4357410"/>
            <a:ext cx="34456878" cy="1200329"/>
          </a:xfrm>
          <a:prstGeom prst="rect">
            <a:avLst/>
          </a:prstGeom>
          <a:noFill/>
        </p:spPr>
        <p:txBody>
          <a:bodyPr wrap="square" rtlCol="0">
            <a:spAutoFit/>
          </a:bodyPr>
          <a:lstStyle/>
          <a:p>
            <a:r>
              <a:rPr lang="en-US" sz="7200" b="1" dirty="0">
                <a:latin typeface="Corbel" panose="020B0503020204020204" pitchFamily="34" charset="0"/>
              </a:rPr>
              <a:t>How to use this research poster template…</a:t>
            </a:r>
          </a:p>
        </p:txBody>
      </p:sp>
      <p:sp>
        <p:nvSpPr>
          <p:cNvPr id="5" name="TextBox 4">
            <a:extLst>
              <a:ext uri="{FF2B5EF4-FFF2-40B4-BE49-F238E27FC236}">
                <a16:creationId xmlns:a16="http://schemas.microsoft.com/office/drawing/2014/main" id="{DB9B4005-032D-F030-A62C-9BB01DC53783}"/>
              </a:ext>
            </a:extLst>
          </p:cNvPr>
          <p:cNvSpPr txBox="1"/>
          <p:nvPr userDrawn="1"/>
        </p:nvSpPr>
        <p:spPr>
          <a:xfrm>
            <a:off x="2571750" y="6105145"/>
            <a:ext cx="21751290" cy="11849398"/>
          </a:xfrm>
          <a:prstGeom prst="rect">
            <a:avLst/>
          </a:prstGeom>
          <a:noFill/>
        </p:spPr>
        <p:txBody>
          <a:bodyPr wrap="square" rtlCol="0">
            <a:spAutoFit/>
          </a:bodyPr>
          <a:lstStyle/>
          <a:p>
            <a:r>
              <a:rPr lang="en-US" sz="4800" b="0" dirty="0">
                <a:latin typeface="Corbel" panose="020B0503020204020204" pitchFamily="34" charset="0"/>
              </a:rPr>
              <a:t>There are four different slides you can use. </a:t>
            </a:r>
          </a:p>
          <a:p>
            <a:endParaRPr lang="en-US" sz="4400" b="0" dirty="0">
              <a:latin typeface="Corbel" panose="020B0503020204020204" pitchFamily="34" charset="0"/>
            </a:endParaRPr>
          </a:p>
          <a:p>
            <a:r>
              <a:rPr lang="en-US" sz="4800" b="0" dirty="0">
                <a:latin typeface="Corbel" panose="020B0503020204020204" pitchFamily="34" charset="0"/>
              </a:rPr>
              <a:t>Select the layout that best fits your needs and delete the ones you do not intend to use. Delete this slide when you’re ready. </a:t>
            </a:r>
            <a:r>
              <a:rPr lang="en-US" sz="4800" b="0" i="1" dirty="0">
                <a:latin typeface="Corbel" panose="020B0503020204020204" pitchFamily="34" charset="0"/>
              </a:rPr>
              <a:t>Simply click on the slide preview at the left and press the delete key on your keyboard.</a:t>
            </a:r>
          </a:p>
          <a:p>
            <a:endParaRPr lang="en-US" sz="4800" b="0" dirty="0">
              <a:latin typeface="Corbel" panose="020B0503020204020204" pitchFamily="34" charset="0"/>
            </a:endParaRPr>
          </a:p>
          <a:p>
            <a:r>
              <a:rPr lang="en-US" sz="4800" b="0" dirty="0">
                <a:latin typeface="Corbel" panose="020B0503020204020204" pitchFamily="34" charset="0"/>
              </a:rPr>
              <a:t>Each poster template has text added in sections to inform you about the type of content that should be included in that space. Feel free to delete or reformat that as needed. </a:t>
            </a:r>
          </a:p>
          <a:p>
            <a:endParaRPr lang="en-US" sz="4800" b="0" dirty="0">
              <a:latin typeface="Corbel" panose="020B0503020204020204" pitchFamily="34" charset="0"/>
            </a:endParaRPr>
          </a:p>
          <a:p>
            <a:r>
              <a:rPr lang="en-US" sz="4800" b="0" dirty="0">
                <a:latin typeface="Corbel" panose="020B0503020204020204" pitchFamily="34" charset="0"/>
              </a:rPr>
              <a:t>Additionally, there are 6 panels that can be used to include your research findings. Each one includes a title/heading text box and another place holder where you can include mixed media elements like text, charts, graphs, images, and more. </a:t>
            </a:r>
          </a:p>
          <a:p>
            <a:endParaRPr lang="en-US" sz="4800" b="0" dirty="0">
              <a:latin typeface="Corbel" panose="020B0503020204020204" pitchFamily="34" charset="0"/>
            </a:endParaRPr>
          </a:p>
          <a:p>
            <a:r>
              <a:rPr lang="en-US" sz="4800" b="0" dirty="0">
                <a:latin typeface="Corbel" panose="020B0503020204020204" pitchFamily="34" charset="0"/>
              </a:rPr>
              <a:t>Try to avoid significantly changing panel sizes, text size or font. Doing so may cause elements to be misaligned or incorrectly sized. </a:t>
            </a:r>
          </a:p>
        </p:txBody>
      </p:sp>
      <p:sp>
        <p:nvSpPr>
          <p:cNvPr id="7" name="TextBox 6">
            <a:extLst>
              <a:ext uri="{FF2B5EF4-FFF2-40B4-BE49-F238E27FC236}">
                <a16:creationId xmlns:a16="http://schemas.microsoft.com/office/drawing/2014/main" id="{B2C7A888-1F23-05D0-E9AC-A571F997847B}"/>
              </a:ext>
            </a:extLst>
          </p:cNvPr>
          <p:cNvSpPr txBox="1"/>
          <p:nvPr userDrawn="1"/>
        </p:nvSpPr>
        <p:spPr>
          <a:xfrm>
            <a:off x="25017984" y="6886686"/>
            <a:ext cx="12010644" cy="4832092"/>
          </a:xfrm>
          <a:prstGeom prst="rect">
            <a:avLst/>
          </a:prstGeom>
          <a:noFill/>
        </p:spPr>
        <p:txBody>
          <a:bodyPr wrap="square" rtlCol="0">
            <a:spAutoFit/>
          </a:bodyPr>
          <a:lstStyle/>
          <a:p>
            <a:r>
              <a:rPr lang="en-US" sz="4400" dirty="0">
                <a:latin typeface="Corbel" panose="020B0503020204020204" pitchFamily="34" charset="0"/>
              </a:rPr>
              <a:t>This template is scaled to print 21” tall by 42” wide.</a:t>
            </a:r>
          </a:p>
          <a:p>
            <a:endParaRPr lang="en-US" sz="4400" dirty="0">
              <a:latin typeface="Corbel" panose="020B0503020204020204" pitchFamily="34" charset="0"/>
            </a:endParaRPr>
          </a:p>
          <a:p>
            <a:r>
              <a:rPr lang="en-US" sz="4400" dirty="0">
                <a:latin typeface="Corbel" panose="020B0503020204020204" pitchFamily="34" charset="0"/>
              </a:rPr>
              <a:t>Print at 200% to output a poster that is </a:t>
            </a:r>
            <a:br>
              <a:rPr lang="en-US" sz="4400" dirty="0">
                <a:latin typeface="Corbel" panose="020B0503020204020204" pitchFamily="34" charset="0"/>
              </a:rPr>
            </a:br>
            <a:r>
              <a:rPr lang="en-US" sz="4400" dirty="0">
                <a:latin typeface="Corbel" panose="020B0503020204020204" pitchFamily="34" charset="0"/>
              </a:rPr>
              <a:t>42” tall by 84” wide (3-1/2’ x 7’).</a:t>
            </a:r>
          </a:p>
          <a:p>
            <a:endParaRPr lang="en-US" sz="4400" dirty="0">
              <a:latin typeface="Corbel" panose="020B0503020204020204" pitchFamily="34" charset="0"/>
            </a:endParaRPr>
          </a:p>
          <a:p>
            <a:r>
              <a:rPr lang="en-US" sz="4400" dirty="0">
                <a:latin typeface="Corbel" panose="020B0503020204020204" pitchFamily="34" charset="0"/>
              </a:rPr>
              <a:t>Check the maximum paper size your printer or service bureau can output.</a:t>
            </a:r>
          </a:p>
        </p:txBody>
      </p:sp>
      <p:sp>
        <p:nvSpPr>
          <p:cNvPr id="8" name="TextBox 7">
            <a:extLst>
              <a:ext uri="{FF2B5EF4-FFF2-40B4-BE49-F238E27FC236}">
                <a16:creationId xmlns:a16="http://schemas.microsoft.com/office/drawing/2014/main" id="{5D465C7A-C759-C32B-D9B8-A036900E739D}"/>
              </a:ext>
            </a:extLst>
          </p:cNvPr>
          <p:cNvSpPr txBox="1"/>
          <p:nvPr userDrawn="1"/>
        </p:nvSpPr>
        <p:spPr>
          <a:xfrm>
            <a:off x="25017984" y="6011911"/>
            <a:ext cx="12010644" cy="923330"/>
          </a:xfrm>
          <a:prstGeom prst="rect">
            <a:avLst/>
          </a:prstGeom>
          <a:noFill/>
        </p:spPr>
        <p:txBody>
          <a:bodyPr wrap="square" rtlCol="0">
            <a:spAutoFit/>
          </a:bodyPr>
          <a:lstStyle/>
          <a:p>
            <a:r>
              <a:rPr lang="en-US" sz="5400" b="1" dirty="0">
                <a:latin typeface="Corbel" panose="020B0503020204020204" pitchFamily="34" charset="0"/>
              </a:rPr>
              <a:t>PRINTING INFO</a:t>
            </a:r>
          </a:p>
        </p:txBody>
      </p:sp>
      <p:sp>
        <p:nvSpPr>
          <p:cNvPr id="9" name="TextBox 8">
            <a:extLst>
              <a:ext uri="{FF2B5EF4-FFF2-40B4-BE49-F238E27FC236}">
                <a16:creationId xmlns:a16="http://schemas.microsoft.com/office/drawing/2014/main" id="{497D0615-4E13-C149-F28D-4219CE30FF28}"/>
              </a:ext>
            </a:extLst>
          </p:cNvPr>
          <p:cNvSpPr txBox="1"/>
          <p:nvPr userDrawn="1"/>
        </p:nvSpPr>
        <p:spPr>
          <a:xfrm>
            <a:off x="25017984" y="13060895"/>
            <a:ext cx="12010644" cy="3477875"/>
          </a:xfrm>
          <a:prstGeom prst="rect">
            <a:avLst/>
          </a:prstGeom>
          <a:noFill/>
        </p:spPr>
        <p:txBody>
          <a:bodyPr wrap="square" rtlCol="0">
            <a:spAutoFit/>
          </a:bodyPr>
          <a:lstStyle/>
          <a:p>
            <a:r>
              <a:rPr lang="en-US" sz="4400" dirty="0">
                <a:latin typeface="Corbel" panose="020B0503020204020204" pitchFamily="34" charset="0"/>
              </a:rPr>
              <a:t>Refer to </a:t>
            </a:r>
            <a:r>
              <a:rPr lang="en-US" sz="4400" dirty="0">
                <a:latin typeface="Corbel" panose="020B0503020204020204" pitchFamily="34" charset="0"/>
                <a:hlinkClick r:id="rId3"/>
              </a:rPr>
              <a:t>https://</a:t>
            </a:r>
            <a:r>
              <a:rPr lang="en-US" sz="4400" dirty="0" err="1">
                <a:latin typeface="Corbel" panose="020B0503020204020204" pitchFamily="34" charset="0"/>
                <a:hlinkClick r:id="rId3"/>
              </a:rPr>
              <a:t>brand.wsu.edu</a:t>
            </a:r>
            <a:r>
              <a:rPr lang="en-US" sz="4400" dirty="0">
                <a:latin typeface="Corbel" panose="020B0503020204020204" pitchFamily="34" charset="0"/>
              </a:rPr>
              <a:t> for guidance on logo uses, university colors, and typography.</a:t>
            </a:r>
          </a:p>
          <a:p>
            <a:endParaRPr lang="en-US" sz="4400" dirty="0">
              <a:latin typeface="Corbel" panose="020B0503020204020204" pitchFamily="34" charset="0"/>
            </a:endParaRPr>
          </a:p>
          <a:p>
            <a:r>
              <a:rPr lang="en-US" sz="4400" dirty="0">
                <a:latin typeface="Corbel" panose="020B0503020204020204" pitchFamily="34" charset="0"/>
              </a:rPr>
              <a:t>This template uses the Corbel typeface and the WSU approved crimson color.</a:t>
            </a:r>
          </a:p>
        </p:txBody>
      </p:sp>
      <p:sp>
        <p:nvSpPr>
          <p:cNvPr id="10" name="TextBox 9">
            <a:extLst>
              <a:ext uri="{FF2B5EF4-FFF2-40B4-BE49-F238E27FC236}">
                <a16:creationId xmlns:a16="http://schemas.microsoft.com/office/drawing/2014/main" id="{3188B575-0ED9-BC27-CB7C-4F568307A029}"/>
              </a:ext>
            </a:extLst>
          </p:cNvPr>
          <p:cNvSpPr txBox="1"/>
          <p:nvPr userDrawn="1"/>
        </p:nvSpPr>
        <p:spPr>
          <a:xfrm>
            <a:off x="25017984" y="12186120"/>
            <a:ext cx="12010644" cy="923330"/>
          </a:xfrm>
          <a:prstGeom prst="rect">
            <a:avLst/>
          </a:prstGeom>
          <a:noFill/>
        </p:spPr>
        <p:txBody>
          <a:bodyPr wrap="square" rtlCol="0">
            <a:spAutoFit/>
          </a:bodyPr>
          <a:lstStyle/>
          <a:p>
            <a:r>
              <a:rPr lang="en-US" sz="5400" b="1" dirty="0">
                <a:latin typeface="Corbel" panose="020B0503020204020204" pitchFamily="34" charset="0"/>
              </a:rPr>
              <a:t>STYLE GUIDE INFO</a:t>
            </a:r>
          </a:p>
        </p:txBody>
      </p:sp>
    </p:spTree>
    <p:extLst>
      <p:ext uri="{BB962C8B-B14F-4D97-AF65-F5344CB8AC3E}">
        <p14:creationId xmlns:p14="http://schemas.microsoft.com/office/powerpoint/2010/main" val="38847772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8464023"/>
      </p:ext>
    </p:extLst>
  </p:cSld>
  <p:clrMap bg1="lt1" tx1="dk1" bg2="lt2" tx2="dk2" accent1="accent1" accent2="accent2" accent3="accent3" accent4="accent4" accent5="accent5" accent6="accent6" hlink="hlink" folHlink="folHlink"/>
  <p:sldLayoutIdLst>
    <p:sldLayoutId id="2147483663" r:id="rId1"/>
    <p:sldLayoutId id="2147483699" r:id="rId2"/>
    <p:sldLayoutId id="2147483698" r:id="rId3"/>
    <p:sldLayoutId id="2147483697" r:id="rId4"/>
    <p:sldLayoutId id="2147483700" r:id="rId5"/>
  </p:sldLayoutIdLst>
  <p:txStyles>
    <p:titleStyle>
      <a:lvl1pPr algn="l" defTabSz="3288461" rtl="0" eaLnBrk="1" latinLnBrk="0" hangingPunct="1">
        <a:lnSpc>
          <a:spcPct val="90000"/>
        </a:lnSpc>
        <a:spcBef>
          <a:spcPct val="0"/>
        </a:spcBef>
        <a:buNone/>
        <a:defRPr sz="15823" kern="1200">
          <a:solidFill>
            <a:schemeClr val="tx1"/>
          </a:solidFill>
          <a:latin typeface="+mj-lt"/>
          <a:ea typeface="+mj-ea"/>
          <a:cs typeface="+mj-cs"/>
        </a:defRPr>
      </a:lvl1pPr>
    </p:titleStyle>
    <p:bodyStyle>
      <a:lvl1pPr marL="822113" indent="-822113" algn="l" defTabSz="3288461" rtl="0" eaLnBrk="1" latinLnBrk="0" hangingPunct="1">
        <a:lnSpc>
          <a:spcPct val="90000"/>
        </a:lnSpc>
        <a:spcBef>
          <a:spcPts val="3597"/>
        </a:spcBef>
        <a:buFont typeface="Arial" panose="020B0604020202020204" pitchFamily="34" charset="0"/>
        <a:buChar char="•"/>
        <a:defRPr sz="10070" kern="1200">
          <a:solidFill>
            <a:schemeClr val="tx1"/>
          </a:solidFill>
          <a:latin typeface="+mn-lt"/>
          <a:ea typeface="+mn-ea"/>
          <a:cs typeface="+mn-cs"/>
        </a:defRPr>
      </a:lvl1pPr>
      <a:lvl2pPr marL="2466345" indent="-822113" algn="l" defTabSz="3288461" rtl="0" eaLnBrk="1" latinLnBrk="0" hangingPunct="1">
        <a:lnSpc>
          <a:spcPct val="90000"/>
        </a:lnSpc>
        <a:spcBef>
          <a:spcPts val="1798"/>
        </a:spcBef>
        <a:buFont typeface="Arial" panose="020B0604020202020204" pitchFamily="34" charset="0"/>
        <a:buChar char="•"/>
        <a:defRPr sz="8630" kern="1200">
          <a:solidFill>
            <a:schemeClr val="tx1"/>
          </a:solidFill>
          <a:latin typeface="+mn-lt"/>
          <a:ea typeface="+mn-ea"/>
          <a:cs typeface="+mn-cs"/>
        </a:defRPr>
      </a:lvl2pPr>
      <a:lvl3pPr marL="4110574" indent="-822113" algn="l" defTabSz="3288461" rtl="0" eaLnBrk="1" latinLnBrk="0" hangingPunct="1">
        <a:lnSpc>
          <a:spcPct val="90000"/>
        </a:lnSpc>
        <a:spcBef>
          <a:spcPts val="1798"/>
        </a:spcBef>
        <a:buFont typeface="Arial" panose="020B0604020202020204" pitchFamily="34" charset="0"/>
        <a:buChar char="•"/>
        <a:defRPr sz="7193" kern="1200">
          <a:solidFill>
            <a:schemeClr val="tx1"/>
          </a:solidFill>
          <a:latin typeface="+mn-lt"/>
          <a:ea typeface="+mn-ea"/>
          <a:cs typeface="+mn-cs"/>
        </a:defRPr>
      </a:lvl3pPr>
      <a:lvl4pPr marL="5754806" indent="-822113" algn="l" defTabSz="328846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4pPr>
      <a:lvl5pPr marL="7399035" indent="-822113" algn="l" defTabSz="328846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5pPr>
      <a:lvl6pPr marL="9043263" indent="-822113" algn="l" defTabSz="328846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6pPr>
      <a:lvl7pPr marL="10687495" indent="-822113" algn="l" defTabSz="328846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7pPr>
      <a:lvl8pPr marL="12331724" indent="-822113" algn="l" defTabSz="328846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8pPr>
      <a:lvl9pPr marL="13975954" indent="-822113" algn="l" defTabSz="3288461" rtl="0" eaLnBrk="1" latinLnBrk="0" hangingPunct="1">
        <a:lnSpc>
          <a:spcPct val="90000"/>
        </a:lnSpc>
        <a:spcBef>
          <a:spcPts val="1798"/>
        </a:spcBef>
        <a:buFont typeface="Arial" panose="020B0604020202020204" pitchFamily="34" charset="0"/>
        <a:buChar char="•"/>
        <a:defRPr sz="6473" kern="1200">
          <a:solidFill>
            <a:schemeClr val="tx1"/>
          </a:solidFill>
          <a:latin typeface="+mn-lt"/>
          <a:ea typeface="+mn-ea"/>
          <a:cs typeface="+mn-cs"/>
        </a:defRPr>
      </a:lvl9pPr>
    </p:bodyStyle>
    <p:otherStyle>
      <a:defPPr>
        <a:defRPr lang="en-US"/>
      </a:defPPr>
      <a:lvl1pPr marL="0" algn="l" defTabSz="3288461" rtl="0" eaLnBrk="1" latinLnBrk="0" hangingPunct="1">
        <a:defRPr sz="6473" kern="1200">
          <a:solidFill>
            <a:schemeClr val="tx1"/>
          </a:solidFill>
          <a:latin typeface="+mn-lt"/>
          <a:ea typeface="+mn-ea"/>
          <a:cs typeface="+mn-cs"/>
        </a:defRPr>
      </a:lvl1pPr>
      <a:lvl2pPr marL="1644231" algn="l" defTabSz="3288461" rtl="0" eaLnBrk="1" latinLnBrk="0" hangingPunct="1">
        <a:defRPr sz="6473" kern="1200">
          <a:solidFill>
            <a:schemeClr val="tx1"/>
          </a:solidFill>
          <a:latin typeface="+mn-lt"/>
          <a:ea typeface="+mn-ea"/>
          <a:cs typeface="+mn-cs"/>
        </a:defRPr>
      </a:lvl2pPr>
      <a:lvl3pPr marL="3288461" algn="l" defTabSz="3288461" rtl="0" eaLnBrk="1" latinLnBrk="0" hangingPunct="1">
        <a:defRPr sz="6473" kern="1200">
          <a:solidFill>
            <a:schemeClr val="tx1"/>
          </a:solidFill>
          <a:latin typeface="+mn-lt"/>
          <a:ea typeface="+mn-ea"/>
          <a:cs typeface="+mn-cs"/>
        </a:defRPr>
      </a:lvl3pPr>
      <a:lvl4pPr marL="4932689" algn="l" defTabSz="3288461" rtl="0" eaLnBrk="1" latinLnBrk="0" hangingPunct="1">
        <a:defRPr sz="6473" kern="1200">
          <a:solidFill>
            <a:schemeClr val="tx1"/>
          </a:solidFill>
          <a:latin typeface="+mn-lt"/>
          <a:ea typeface="+mn-ea"/>
          <a:cs typeface="+mn-cs"/>
        </a:defRPr>
      </a:lvl4pPr>
      <a:lvl5pPr marL="6576919" algn="l" defTabSz="3288461" rtl="0" eaLnBrk="1" latinLnBrk="0" hangingPunct="1">
        <a:defRPr sz="6473" kern="1200">
          <a:solidFill>
            <a:schemeClr val="tx1"/>
          </a:solidFill>
          <a:latin typeface="+mn-lt"/>
          <a:ea typeface="+mn-ea"/>
          <a:cs typeface="+mn-cs"/>
        </a:defRPr>
      </a:lvl5pPr>
      <a:lvl6pPr marL="8221150" algn="l" defTabSz="3288461" rtl="0" eaLnBrk="1" latinLnBrk="0" hangingPunct="1">
        <a:defRPr sz="6473" kern="1200">
          <a:solidFill>
            <a:schemeClr val="tx1"/>
          </a:solidFill>
          <a:latin typeface="+mn-lt"/>
          <a:ea typeface="+mn-ea"/>
          <a:cs typeface="+mn-cs"/>
        </a:defRPr>
      </a:lvl6pPr>
      <a:lvl7pPr marL="9865380" algn="l" defTabSz="3288461" rtl="0" eaLnBrk="1" latinLnBrk="0" hangingPunct="1">
        <a:defRPr sz="6473" kern="1200">
          <a:solidFill>
            <a:schemeClr val="tx1"/>
          </a:solidFill>
          <a:latin typeface="+mn-lt"/>
          <a:ea typeface="+mn-ea"/>
          <a:cs typeface="+mn-cs"/>
        </a:defRPr>
      </a:lvl7pPr>
      <a:lvl8pPr marL="11509608" algn="l" defTabSz="3288461" rtl="0" eaLnBrk="1" latinLnBrk="0" hangingPunct="1">
        <a:defRPr sz="6473" kern="1200">
          <a:solidFill>
            <a:schemeClr val="tx1"/>
          </a:solidFill>
          <a:latin typeface="+mn-lt"/>
          <a:ea typeface="+mn-ea"/>
          <a:cs typeface="+mn-cs"/>
        </a:defRPr>
      </a:lvl8pPr>
      <a:lvl9pPr marL="13153839" algn="l" defTabSz="3288461" rtl="0" eaLnBrk="1" latinLnBrk="0" hangingPunct="1">
        <a:defRPr sz="647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06" userDrawn="1">
          <p15:clr>
            <a:srgbClr val="F26B43"/>
          </p15:clr>
        </p15:guide>
        <p15:guide id="2" pos="11928" userDrawn="1">
          <p15:clr>
            <a:srgbClr val="F26B43"/>
          </p15:clr>
        </p15:guide>
        <p15:guide id="3" pos="525" userDrawn="1">
          <p15:clr>
            <a:srgbClr val="F26B43"/>
          </p15:clr>
        </p15:guide>
        <p15:guide id="4" pos="6049" userDrawn="1">
          <p15:clr>
            <a:srgbClr val="F26B43"/>
          </p15:clr>
        </p15:guide>
        <p15:guide id="5" pos="17745" userDrawn="1">
          <p15:clr>
            <a:srgbClr val="F26B43"/>
          </p15:clr>
        </p15:guide>
        <p15:guide id="6" pos="18102" userDrawn="1">
          <p15:clr>
            <a:srgbClr val="F26B43"/>
          </p15:clr>
        </p15:guide>
        <p15:guide id="7" pos="6405" userDrawn="1">
          <p15:clr>
            <a:srgbClr val="F26B43"/>
          </p15:clr>
        </p15:guide>
        <p15:guide id="8" pos="23646" userDrawn="1">
          <p15:clr>
            <a:srgbClr val="F26B43"/>
          </p15:clr>
        </p15:guide>
        <p15:guide id="9" pos="12222" userDrawn="1">
          <p15:clr>
            <a:srgbClr val="F26B43"/>
          </p15:clr>
        </p15:guide>
        <p15:guide id="10" orient="horz" pos="6106" userDrawn="1">
          <p15:clr>
            <a:srgbClr val="F26B43"/>
          </p15:clr>
        </p15:guide>
        <p15:guide id="11" orient="horz" pos="1160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02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40637AC0-B33E-CC2A-AF41-121889F096C7}"/>
              </a:ext>
            </a:extLst>
          </p:cNvPr>
          <p:cNvSpPr>
            <a:spLocks noGrp="1"/>
          </p:cNvSpPr>
          <p:nvPr>
            <p:ph type="body" sz="quarter" idx="11"/>
          </p:nvPr>
        </p:nvSpPr>
        <p:spPr/>
        <p:txBody>
          <a:bodyPr/>
          <a:lstStyle/>
          <a:p>
            <a:endParaRPr lang="en-US"/>
          </a:p>
        </p:txBody>
      </p:sp>
      <p:sp>
        <p:nvSpPr>
          <p:cNvPr id="22" name="Content Placeholder 21">
            <a:extLst>
              <a:ext uri="{FF2B5EF4-FFF2-40B4-BE49-F238E27FC236}">
                <a16:creationId xmlns:a16="http://schemas.microsoft.com/office/drawing/2014/main" id="{1192F2E1-D252-5E1C-8E4C-39A94A51840F}"/>
              </a:ext>
            </a:extLst>
          </p:cNvPr>
          <p:cNvSpPr>
            <a:spLocks noGrp="1"/>
          </p:cNvSpPr>
          <p:nvPr>
            <p:ph sz="quarter" idx="178"/>
          </p:nvPr>
        </p:nvSpPr>
        <p:spPr/>
        <p:txBody>
          <a:bodyPr/>
          <a:lstStyle/>
          <a:p>
            <a:endParaRPr lang="en-US"/>
          </a:p>
        </p:txBody>
      </p:sp>
      <p:sp>
        <p:nvSpPr>
          <p:cNvPr id="23" name="Text Placeholder 22">
            <a:extLst>
              <a:ext uri="{FF2B5EF4-FFF2-40B4-BE49-F238E27FC236}">
                <a16:creationId xmlns:a16="http://schemas.microsoft.com/office/drawing/2014/main" id="{E5144DDE-4A5F-BD56-AFFD-62C6E44411D6}"/>
              </a:ext>
            </a:extLst>
          </p:cNvPr>
          <p:cNvSpPr>
            <a:spLocks noGrp="1"/>
          </p:cNvSpPr>
          <p:nvPr>
            <p:ph type="body" sz="quarter" idx="179"/>
          </p:nvPr>
        </p:nvSpPr>
        <p:spPr/>
        <p:txBody>
          <a:bodyPr/>
          <a:lstStyle/>
          <a:p>
            <a:endParaRPr lang="en-US"/>
          </a:p>
        </p:txBody>
      </p:sp>
      <p:sp>
        <p:nvSpPr>
          <p:cNvPr id="24" name="Content Placeholder 23">
            <a:extLst>
              <a:ext uri="{FF2B5EF4-FFF2-40B4-BE49-F238E27FC236}">
                <a16:creationId xmlns:a16="http://schemas.microsoft.com/office/drawing/2014/main" id="{3A9FA5BA-052C-9ACC-A4F5-49EA97111359}"/>
              </a:ext>
            </a:extLst>
          </p:cNvPr>
          <p:cNvSpPr>
            <a:spLocks noGrp="1"/>
          </p:cNvSpPr>
          <p:nvPr>
            <p:ph sz="quarter" idx="180"/>
          </p:nvPr>
        </p:nvSpPr>
        <p:spPr/>
        <p:txBody>
          <a:bodyPr/>
          <a:lstStyle/>
          <a:p>
            <a:endParaRPr lang="en-US"/>
          </a:p>
        </p:txBody>
      </p:sp>
      <p:sp>
        <p:nvSpPr>
          <p:cNvPr id="25" name="Text Placeholder 24">
            <a:extLst>
              <a:ext uri="{FF2B5EF4-FFF2-40B4-BE49-F238E27FC236}">
                <a16:creationId xmlns:a16="http://schemas.microsoft.com/office/drawing/2014/main" id="{5815CC80-DACB-AECB-31B0-3476F527B3FC}"/>
              </a:ext>
            </a:extLst>
          </p:cNvPr>
          <p:cNvSpPr>
            <a:spLocks noGrp="1"/>
          </p:cNvSpPr>
          <p:nvPr>
            <p:ph type="body" sz="quarter" idx="181"/>
          </p:nvPr>
        </p:nvSpPr>
        <p:spPr/>
        <p:txBody>
          <a:bodyPr/>
          <a:lstStyle/>
          <a:p>
            <a:endParaRPr lang="en-US"/>
          </a:p>
        </p:txBody>
      </p:sp>
      <p:sp>
        <p:nvSpPr>
          <p:cNvPr id="26" name="Text Placeholder 25">
            <a:extLst>
              <a:ext uri="{FF2B5EF4-FFF2-40B4-BE49-F238E27FC236}">
                <a16:creationId xmlns:a16="http://schemas.microsoft.com/office/drawing/2014/main" id="{1CDCA14C-483D-959E-73D7-4D9322B12339}"/>
              </a:ext>
            </a:extLst>
          </p:cNvPr>
          <p:cNvSpPr>
            <a:spLocks noGrp="1"/>
          </p:cNvSpPr>
          <p:nvPr>
            <p:ph type="body" sz="quarter" idx="183"/>
          </p:nvPr>
        </p:nvSpPr>
        <p:spPr/>
        <p:txBody>
          <a:bodyPr/>
          <a:lstStyle/>
          <a:p>
            <a:endParaRPr lang="en-US"/>
          </a:p>
        </p:txBody>
      </p:sp>
      <p:sp>
        <p:nvSpPr>
          <p:cNvPr id="27" name="Content Placeholder 26">
            <a:extLst>
              <a:ext uri="{FF2B5EF4-FFF2-40B4-BE49-F238E27FC236}">
                <a16:creationId xmlns:a16="http://schemas.microsoft.com/office/drawing/2014/main" id="{36D94C9B-FC82-05B5-14BA-52B01FDFCD93}"/>
              </a:ext>
            </a:extLst>
          </p:cNvPr>
          <p:cNvSpPr>
            <a:spLocks noGrp="1"/>
          </p:cNvSpPr>
          <p:nvPr>
            <p:ph sz="quarter" idx="184"/>
          </p:nvPr>
        </p:nvSpPr>
        <p:spPr/>
        <p:txBody>
          <a:bodyPr/>
          <a:lstStyle/>
          <a:p>
            <a:endParaRPr lang="en-US"/>
          </a:p>
        </p:txBody>
      </p:sp>
      <p:sp>
        <p:nvSpPr>
          <p:cNvPr id="28" name="Text Placeholder 27">
            <a:extLst>
              <a:ext uri="{FF2B5EF4-FFF2-40B4-BE49-F238E27FC236}">
                <a16:creationId xmlns:a16="http://schemas.microsoft.com/office/drawing/2014/main" id="{3CF0DD8D-CC7B-5532-8E09-A7B404DE640E}"/>
              </a:ext>
            </a:extLst>
          </p:cNvPr>
          <p:cNvSpPr>
            <a:spLocks noGrp="1"/>
          </p:cNvSpPr>
          <p:nvPr>
            <p:ph type="body" sz="quarter" idx="185"/>
          </p:nvPr>
        </p:nvSpPr>
        <p:spPr/>
        <p:txBody>
          <a:bodyPr/>
          <a:lstStyle/>
          <a:p>
            <a:endParaRPr lang="en-US"/>
          </a:p>
        </p:txBody>
      </p:sp>
      <p:sp>
        <p:nvSpPr>
          <p:cNvPr id="29" name="Content Placeholder 28">
            <a:extLst>
              <a:ext uri="{FF2B5EF4-FFF2-40B4-BE49-F238E27FC236}">
                <a16:creationId xmlns:a16="http://schemas.microsoft.com/office/drawing/2014/main" id="{ABDD9448-DEF8-BC1D-8BCB-74DAB6F8BF09}"/>
              </a:ext>
            </a:extLst>
          </p:cNvPr>
          <p:cNvSpPr>
            <a:spLocks noGrp="1"/>
          </p:cNvSpPr>
          <p:nvPr>
            <p:ph sz="quarter" idx="186"/>
          </p:nvPr>
        </p:nvSpPr>
        <p:spPr/>
        <p:txBody>
          <a:bodyPr/>
          <a:lstStyle/>
          <a:p>
            <a:endParaRPr lang="en-US"/>
          </a:p>
        </p:txBody>
      </p:sp>
      <p:sp>
        <p:nvSpPr>
          <p:cNvPr id="30" name="Text Placeholder 29">
            <a:extLst>
              <a:ext uri="{FF2B5EF4-FFF2-40B4-BE49-F238E27FC236}">
                <a16:creationId xmlns:a16="http://schemas.microsoft.com/office/drawing/2014/main" id="{51C742E5-EC78-32FA-AF54-D1CD85C23A46}"/>
              </a:ext>
            </a:extLst>
          </p:cNvPr>
          <p:cNvSpPr>
            <a:spLocks noGrp="1"/>
          </p:cNvSpPr>
          <p:nvPr>
            <p:ph type="body" sz="quarter" idx="187"/>
          </p:nvPr>
        </p:nvSpPr>
        <p:spPr/>
        <p:txBody>
          <a:bodyPr/>
          <a:lstStyle/>
          <a:p>
            <a:endParaRPr lang="en-US"/>
          </a:p>
        </p:txBody>
      </p:sp>
      <p:sp>
        <p:nvSpPr>
          <p:cNvPr id="31" name="Content Placeholder 30">
            <a:extLst>
              <a:ext uri="{FF2B5EF4-FFF2-40B4-BE49-F238E27FC236}">
                <a16:creationId xmlns:a16="http://schemas.microsoft.com/office/drawing/2014/main" id="{B78F7BFE-E0D9-5616-CE02-B3D5F74DC985}"/>
              </a:ext>
            </a:extLst>
          </p:cNvPr>
          <p:cNvSpPr>
            <a:spLocks noGrp="1"/>
          </p:cNvSpPr>
          <p:nvPr>
            <p:ph sz="quarter" idx="188"/>
          </p:nvPr>
        </p:nvSpPr>
        <p:spPr/>
        <p:txBody>
          <a:bodyPr/>
          <a:lstStyle/>
          <a:p>
            <a:endParaRPr lang="en-US"/>
          </a:p>
        </p:txBody>
      </p:sp>
      <p:sp>
        <p:nvSpPr>
          <p:cNvPr id="32" name="Content Placeholder 31">
            <a:extLst>
              <a:ext uri="{FF2B5EF4-FFF2-40B4-BE49-F238E27FC236}">
                <a16:creationId xmlns:a16="http://schemas.microsoft.com/office/drawing/2014/main" id="{19377C18-22C1-2772-05B7-415472D3C5F9}"/>
              </a:ext>
            </a:extLst>
          </p:cNvPr>
          <p:cNvSpPr>
            <a:spLocks noGrp="1"/>
          </p:cNvSpPr>
          <p:nvPr>
            <p:ph sz="quarter" idx="189"/>
          </p:nvPr>
        </p:nvSpPr>
        <p:spPr/>
        <p:txBody>
          <a:bodyPr/>
          <a:lstStyle/>
          <a:p>
            <a:endParaRPr lang="en-US"/>
          </a:p>
        </p:txBody>
      </p:sp>
      <p:sp>
        <p:nvSpPr>
          <p:cNvPr id="33" name="Text Placeholder 32">
            <a:extLst>
              <a:ext uri="{FF2B5EF4-FFF2-40B4-BE49-F238E27FC236}">
                <a16:creationId xmlns:a16="http://schemas.microsoft.com/office/drawing/2014/main" id="{DA4001D0-6784-E6C1-AA57-811FD2A02670}"/>
              </a:ext>
            </a:extLst>
          </p:cNvPr>
          <p:cNvSpPr>
            <a:spLocks noGrp="1"/>
          </p:cNvSpPr>
          <p:nvPr>
            <p:ph type="body" sz="quarter" idx="190"/>
          </p:nvPr>
        </p:nvSpPr>
        <p:spPr/>
        <p:txBody>
          <a:bodyPr/>
          <a:lstStyle/>
          <a:p>
            <a:endParaRPr lang="en-US" dirty="0"/>
          </a:p>
        </p:txBody>
      </p:sp>
      <p:sp>
        <p:nvSpPr>
          <p:cNvPr id="15" name="TextBox 14">
            <a:extLst>
              <a:ext uri="{FF2B5EF4-FFF2-40B4-BE49-F238E27FC236}">
                <a16:creationId xmlns:a16="http://schemas.microsoft.com/office/drawing/2014/main" id="{CFC53B84-FD36-959C-0555-1069F6C903E9}"/>
              </a:ext>
            </a:extLst>
          </p:cNvPr>
          <p:cNvSpPr txBox="1"/>
          <p:nvPr/>
        </p:nvSpPr>
        <p:spPr>
          <a:xfrm>
            <a:off x="13942730" y="4101537"/>
            <a:ext cx="10094743" cy="6247864"/>
          </a:xfrm>
          <a:prstGeom prst="rect">
            <a:avLst/>
          </a:prstGeom>
          <a:noFill/>
        </p:spPr>
        <p:txBody>
          <a:bodyPr wrap="square" rtlCol="0">
            <a:spAutoFit/>
          </a:bodyPr>
          <a:lstStyle/>
          <a:p>
            <a:r>
              <a:rPr lang="en-US" sz="8000" dirty="0">
                <a:solidFill>
                  <a:schemeClr val="bg1"/>
                </a:solidFill>
                <a:latin typeface="Corbel" panose="020B0503020204020204" pitchFamily="34" charset="0"/>
              </a:rPr>
              <a:t>Main Finding goes here, translated into plain English. </a:t>
            </a:r>
            <a:r>
              <a:rPr lang="en-US" sz="8000" b="1" dirty="0">
                <a:solidFill>
                  <a:schemeClr val="bg1"/>
                </a:solidFill>
                <a:latin typeface="Corbel" panose="020B0503020204020204" pitchFamily="34" charset="0"/>
              </a:rPr>
              <a:t>Emphasize the Important words</a:t>
            </a:r>
          </a:p>
        </p:txBody>
      </p:sp>
      <p:grpSp>
        <p:nvGrpSpPr>
          <p:cNvPr id="16" name="Group 15">
            <a:extLst>
              <a:ext uri="{FF2B5EF4-FFF2-40B4-BE49-F238E27FC236}">
                <a16:creationId xmlns:a16="http://schemas.microsoft.com/office/drawing/2014/main" id="{FFF6685F-C426-8905-5ED7-B27F7DB67A2F}"/>
              </a:ext>
            </a:extLst>
          </p:cNvPr>
          <p:cNvGrpSpPr/>
          <p:nvPr/>
        </p:nvGrpSpPr>
        <p:grpSpPr>
          <a:xfrm>
            <a:off x="14607307" y="14342130"/>
            <a:ext cx="8076219" cy="3971780"/>
            <a:chOff x="29454738" y="15192399"/>
            <a:chExt cx="5406930" cy="2712114"/>
          </a:xfrm>
        </p:grpSpPr>
        <p:pic>
          <p:nvPicPr>
            <p:cNvPr id="17" name="Picture 16" descr="A screenshot of a cell phone&#10;&#10;Description automatically generated">
              <a:extLst>
                <a:ext uri="{FF2B5EF4-FFF2-40B4-BE49-F238E27FC236}">
                  <a16:creationId xmlns:a16="http://schemas.microsoft.com/office/drawing/2014/main" id="{2FBD32E6-CDA1-7901-72E1-5582C58437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963891" y="15460689"/>
              <a:ext cx="775800" cy="1512100"/>
            </a:xfrm>
            <a:prstGeom prst="rect">
              <a:avLst/>
            </a:prstGeom>
          </p:spPr>
        </p:pic>
        <p:sp>
          <p:nvSpPr>
            <p:cNvPr id="18" name="Rectangle 17">
              <a:extLst>
                <a:ext uri="{FF2B5EF4-FFF2-40B4-BE49-F238E27FC236}">
                  <a16:creationId xmlns:a16="http://schemas.microsoft.com/office/drawing/2014/main" id="{641A0B5A-7947-63ED-ADED-5F50C531AE56}"/>
                </a:ext>
              </a:extLst>
            </p:cNvPr>
            <p:cNvSpPr/>
            <p:nvPr userDrawn="1"/>
          </p:nvSpPr>
          <p:spPr>
            <a:xfrm>
              <a:off x="32417247" y="15192399"/>
              <a:ext cx="1958847" cy="1997212"/>
            </a:xfrm>
            <a:prstGeom prst="rect">
              <a:avLst/>
            </a:prstGeom>
            <a:solidFill>
              <a:schemeClr val="accent6">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Add QR Code</a:t>
              </a:r>
            </a:p>
          </p:txBody>
        </p:sp>
        <p:cxnSp>
          <p:nvCxnSpPr>
            <p:cNvPr id="19" name="Straight Arrow Connector 18">
              <a:extLst>
                <a:ext uri="{FF2B5EF4-FFF2-40B4-BE49-F238E27FC236}">
                  <a16:creationId xmlns:a16="http://schemas.microsoft.com/office/drawing/2014/main" id="{6D9B7783-ED0F-77B0-6DB5-0394B52C32F4}"/>
                </a:ext>
              </a:extLst>
            </p:cNvPr>
            <p:cNvCxnSpPr>
              <a:cxnSpLocks/>
            </p:cNvCxnSpPr>
            <p:nvPr userDrawn="1"/>
          </p:nvCxnSpPr>
          <p:spPr>
            <a:xfrm>
              <a:off x="31047506" y="16332155"/>
              <a:ext cx="1110696" cy="0"/>
            </a:xfrm>
            <a:prstGeom prst="straightConnector1">
              <a:avLst/>
            </a:prstGeom>
            <a:ln w="85725">
              <a:solidFill>
                <a:schemeClr val="accent6">
                  <a:lumMod val="10000"/>
                  <a:lumOff val="9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944A639-EF65-1064-F447-84DD5CD9F8B0}"/>
                </a:ext>
              </a:extLst>
            </p:cNvPr>
            <p:cNvSpPr txBox="1"/>
            <p:nvPr userDrawn="1"/>
          </p:nvSpPr>
          <p:spPr>
            <a:xfrm>
              <a:off x="29454738" y="17505202"/>
              <a:ext cx="5406930" cy="399311"/>
            </a:xfrm>
            <a:prstGeom prst="rect">
              <a:avLst/>
            </a:prstGeom>
            <a:noFill/>
          </p:spPr>
          <p:txBody>
            <a:bodyPr wrap="square" rtlCol="0">
              <a:spAutoFit/>
            </a:bodyPr>
            <a:lstStyle/>
            <a:p>
              <a:pPr algn="ctr"/>
              <a:r>
                <a:rPr lang="en-US" sz="3200" dirty="0">
                  <a:solidFill>
                    <a:schemeClr val="bg1"/>
                  </a:solidFill>
                </a:rPr>
                <a:t>Take a picture to download more information</a:t>
              </a:r>
            </a:p>
          </p:txBody>
        </p:sp>
      </p:grpSp>
    </p:spTree>
    <p:extLst>
      <p:ext uri="{BB962C8B-B14F-4D97-AF65-F5344CB8AC3E}">
        <p14:creationId xmlns:p14="http://schemas.microsoft.com/office/powerpoint/2010/main" val="3682795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D3AE7331-B288-1C0E-DC29-012667001739}"/>
              </a:ext>
            </a:extLst>
          </p:cNvPr>
          <p:cNvSpPr>
            <a:spLocks noGrp="1"/>
          </p:cNvSpPr>
          <p:nvPr>
            <p:ph type="body" sz="quarter" idx="153"/>
          </p:nvPr>
        </p:nvSpPr>
        <p:spPr>
          <a:xfrm>
            <a:off x="862485" y="889222"/>
            <a:ext cx="27542905" cy="1309160"/>
          </a:xfrm>
        </p:spPr>
        <p:txBody>
          <a:bodyPr/>
          <a:lstStyle/>
          <a:p>
            <a:endParaRPr lang="en-US" dirty="0"/>
          </a:p>
        </p:txBody>
      </p:sp>
      <p:sp>
        <p:nvSpPr>
          <p:cNvPr id="22" name="Text Placeholder 21">
            <a:extLst>
              <a:ext uri="{FF2B5EF4-FFF2-40B4-BE49-F238E27FC236}">
                <a16:creationId xmlns:a16="http://schemas.microsoft.com/office/drawing/2014/main" id="{D1215C83-BBA3-52A5-01E1-CDEE2CA6A294}"/>
              </a:ext>
            </a:extLst>
          </p:cNvPr>
          <p:cNvSpPr>
            <a:spLocks noGrp="1"/>
          </p:cNvSpPr>
          <p:nvPr>
            <p:ph type="body" sz="quarter" idx="189"/>
          </p:nvPr>
        </p:nvSpPr>
        <p:spPr/>
        <p:txBody>
          <a:bodyPr/>
          <a:lstStyle/>
          <a:p>
            <a:endParaRPr lang="en-US"/>
          </a:p>
        </p:txBody>
      </p:sp>
      <p:sp>
        <p:nvSpPr>
          <p:cNvPr id="23" name="Content Placeholder 22">
            <a:extLst>
              <a:ext uri="{FF2B5EF4-FFF2-40B4-BE49-F238E27FC236}">
                <a16:creationId xmlns:a16="http://schemas.microsoft.com/office/drawing/2014/main" id="{5E890EC0-5E08-FF2F-400D-8A4551D748D8}"/>
              </a:ext>
            </a:extLst>
          </p:cNvPr>
          <p:cNvSpPr>
            <a:spLocks noGrp="1"/>
          </p:cNvSpPr>
          <p:nvPr>
            <p:ph sz="quarter" idx="190"/>
          </p:nvPr>
        </p:nvSpPr>
        <p:spPr/>
        <p:txBody>
          <a:bodyPr/>
          <a:lstStyle/>
          <a:p>
            <a:endParaRPr lang="en-US"/>
          </a:p>
        </p:txBody>
      </p:sp>
      <p:sp>
        <p:nvSpPr>
          <p:cNvPr id="18" name="Text Placeholder 17">
            <a:extLst>
              <a:ext uri="{FF2B5EF4-FFF2-40B4-BE49-F238E27FC236}">
                <a16:creationId xmlns:a16="http://schemas.microsoft.com/office/drawing/2014/main" id="{D8997438-1965-12C1-3A15-04F4CBC835AD}"/>
              </a:ext>
            </a:extLst>
          </p:cNvPr>
          <p:cNvSpPr>
            <a:spLocks noGrp="1"/>
          </p:cNvSpPr>
          <p:nvPr>
            <p:ph type="body" sz="quarter" idx="179"/>
          </p:nvPr>
        </p:nvSpPr>
        <p:spPr/>
        <p:txBody>
          <a:bodyPr/>
          <a:lstStyle/>
          <a:p>
            <a:endParaRPr lang="en-US"/>
          </a:p>
        </p:txBody>
      </p:sp>
      <p:sp>
        <p:nvSpPr>
          <p:cNvPr id="19" name="Content Placeholder 18">
            <a:extLst>
              <a:ext uri="{FF2B5EF4-FFF2-40B4-BE49-F238E27FC236}">
                <a16:creationId xmlns:a16="http://schemas.microsoft.com/office/drawing/2014/main" id="{99F2E95B-331E-089F-3CE0-34B17BCEE8FF}"/>
              </a:ext>
            </a:extLst>
          </p:cNvPr>
          <p:cNvSpPr>
            <a:spLocks noGrp="1"/>
          </p:cNvSpPr>
          <p:nvPr>
            <p:ph sz="quarter" idx="180"/>
          </p:nvPr>
        </p:nvSpPr>
        <p:spPr/>
        <p:txBody>
          <a:bodyPr/>
          <a:lstStyle/>
          <a:p>
            <a:endParaRPr lang="en-US"/>
          </a:p>
        </p:txBody>
      </p:sp>
      <p:sp>
        <p:nvSpPr>
          <p:cNvPr id="20" name="Text Placeholder 19">
            <a:extLst>
              <a:ext uri="{FF2B5EF4-FFF2-40B4-BE49-F238E27FC236}">
                <a16:creationId xmlns:a16="http://schemas.microsoft.com/office/drawing/2014/main" id="{534DCEFA-2CE5-E568-7513-A91E65A385E3}"/>
              </a:ext>
            </a:extLst>
          </p:cNvPr>
          <p:cNvSpPr>
            <a:spLocks noGrp="1"/>
          </p:cNvSpPr>
          <p:nvPr>
            <p:ph type="body" sz="quarter" idx="181"/>
          </p:nvPr>
        </p:nvSpPr>
        <p:spPr/>
        <p:txBody>
          <a:bodyPr/>
          <a:lstStyle/>
          <a:p>
            <a:endParaRPr lang="en-US"/>
          </a:p>
        </p:txBody>
      </p:sp>
      <p:sp>
        <p:nvSpPr>
          <p:cNvPr id="24" name="Content Placeholder 23">
            <a:extLst>
              <a:ext uri="{FF2B5EF4-FFF2-40B4-BE49-F238E27FC236}">
                <a16:creationId xmlns:a16="http://schemas.microsoft.com/office/drawing/2014/main" id="{C557CDBA-2D03-2D93-AEDD-374CCF0C8B30}"/>
              </a:ext>
            </a:extLst>
          </p:cNvPr>
          <p:cNvSpPr>
            <a:spLocks noGrp="1"/>
          </p:cNvSpPr>
          <p:nvPr>
            <p:ph sz="quarter" idx="191"/>
          </p:nvPr>
        </p:nvSpPr>
        <p:spPr/>
        <p:txBody>
          <a:bodyPr/>
          <a:lstStyle/>
          <a:p>
            <a:endParaRPr lang="en-US"/>
          </a:p>
        </p:txBody>
      </p:sp>
      <p:sp>
        <p:nvSpPr>
          <p:cNvPr id="15" name="Text Placeholder 14">
            <a:extLst>
              <a:ext uri="{FF2B5EF4-FFF2-40B4-BE49-F238E27FC236}">
                <a16:creationId xmlns:a16="http://schemas.microsoft.com/office/drawing/2014/main" id="{4CAE7576-BFE2-7FE7-5BAA-5A38F49C1D07}"/>
              </a:ext>
            </a:extLst>
          </p:cNvPr>
          <p:cNvSpPr>
            <a:spLocks noGrp="1"/>
          </p:cNvSpPr>
          <p:nvPr>
            <p:ph type="body" sz="quarter" idx="11"/>
          </p:nvPr>
        </p:nvSpPr>
        <p:spPr/>
        <p:txBody>
          <a:bodyPr/>
          <a:lstStyle/>
          <a:p>
            <a:endParaRPr lang="en-US"/>
          </a:p>
        </p:txBody>
      </p:sp>
      <p:sp>
        <p:nvSpPr>
          <p:cNvPr id="17" name="Content Placeholder 16">
            <a:extLst>
              <a:ext uri="{FF2B5EF4-FFF2-40B4-BE49-F238E27FC236}">
                <a16:creationId xmlns:a16="http://schemas.microsoft.com/office/drawing/2014/main" id="{4A1FAE74-C5F5-4CDF-92FD-7BB85F8819A4}"/>
              </a:ext>
            </a:extLst>
          </p:cNvPr>
          <p:cNvSpPr>
            <a:spLocks noGrp="1"/>
          </p:cNvSpPr>
          <p:nvPr>
            <p:ph sz="quarter" idx="178"/>
          </p:nvPr>
        </p:nvSpPr>
        <p:spPr/>
        <p:txBody>
          <a:bodyPr/>
          <a:lstStyle/>
          <a:p>
            <a:endParaRPr lang="en-US"/>
          </a:p>
        </p:txBody>
      </p:sp>
      <p:sp>
        <p:nvSpPr>
          <p:cNvPr id="25" name="Text Placeholder 24">
            <a:extLst>
              <a:ext uri="{FF2B5EF4-FFF2-40B4-BE49-F238E27FC236}">
                <a16:creationId xmlns:a16="http://schemas.microsoft.com/office/drawing/2014/main" id="{B2CA79C7-EBB1-5DD0-AB4F-A8D0E9057E0F}"/>
              </a:ext>
            </a:extLst>
          </p:cNvPr>
          <p:cNvSpPr>
            <a:spLocks noGrp="1"/>
          </p:cNvSpPr>
          <p:nvPr>
            <p:ph type="body" sz="quarter" idx="192"/>
          </p:nvPr>
        </p:nvSpPr>
        <p:spPr/>
        <p:txBody>
          <a:bodyPr/>
          <a:lstStyle/>
          <a:p>
            <a:endParaRPr lang="en-US"/>
          </a:p>
        </p:txBody>
      </p:sp>
      <p:sp>
        <p:nvSpPr>
          <p:cNvPr id="26" name="Content Placeholder 25">
            <a:extLst>
              <a:ext uri="{FF2B5EF4-FFF2-40B4-BE49-F238E27FC236}">
                <a16:creationId xmlns:a16="http://schemas.microsoft.com/office/drawing/2014/main" id="{C1938D55-BB48-C16A-6320-6044C98DEFD8}"/>
              </a:ext>
            </a:extLst>
          </p:cNvPr>
          <p:cNvSpPr>
            <a:spLocks noGrp="1"/>
          </p:cNvSpPr>
          <p:nvPr>
            <p:ph sz="quarter" idx="193"/>
          </p:nvPr>
        </p:nvSpPr>
        <p:spPr/>
        <p:txBody>
          <a:bodyPr/>
          <a:lstStyle/>
          <a:p>
            <a:endParaRPr lang="en-US"/>
          </a:p>
        </p:txBody>
      </p:sp>
      <p:sp>
        <p:nvSpPr>
          <p:cNvPr id="27" name="Text Placeholder 26">
            <a:extLst>
              <a:ext uri="{FF2B5EF4-FFF2-40B4-BE49-F238E27FC236}">
                <a16:creationId xmlns:a16="http://schemas.microsoft.com/office/drawing/2014/main" id="{BA665138-A28B-0A7C-95CE-DF483CFEF1B7}"/>
              </a:ext>
            </a:extLst>
          </p:cNvPr>
          <p:cNvSpPr>
            <a:spLocks noGrp="1"/>
          </p:cNvSpPr>
          <p:nvPr>
            <p:ph type="body" sz="quarter" idx="194"/>
          </p:nvPr>
        </p:nvSpPr>
        <p:spPr/>
        <p:txBody>
          <a:bodyPr/>
          <a:lstStyle/>
          <a:p>
            <a:endParaRPr lang="en-US"/>
          </a:p>
        </p:txBody>
      </p:sp>
      <p:sp>
        <p:nvSpPr>
          <p:cNvPr id="21" name="Content Placeholder 20">
            <a:extLst>
              <a:ext uri="{FF2B5EF4-FFF2-40B4-BE49-F238E27FC236}">
                <a16:creationId xmlns:a16="http://schemas.microsoft.com/office/drawing/2014/main" id="{593E14BA-3B82-5034-8F71-9620E519DB3C}"/>
              </a:ext>
            </a:extLst>
          </p:cNvPr>
          <p:cNvSpPr>
            <a:spLocks noGrp="1"/>
          </p:cNvSpPr>
          <p:nvPr>
            <p:ph sz="quarter" idx="182"/>
          </p:nvPr>
        </p:nvSpPr>
        <p:spPr/>
        <p:txBody>
          <a:bodyPr/>
          <a:lstStyle/>
          <a:p>
            <a:endParaRPr lang="en-US"/>
          </a:p>
        </p:txBody>
      </p:sp>
      <p:sp>
        <p:nvSpPr>
          <p:cNvPr id="2" name="TextBox 1">
            <a:extLst>
              <a:ext uri="{FF2B5EF4-FFF2-40B4-BE49-F238E27FC236}">
                <a16:creationId xmlns:a16="http://schemas.microsoft.com/office/drawing/2014/main" id="{5F44E2CE-DADB-7637-785C-F23CD75F8C8F}"/>
              </a:ext>
            </a:extLst>
          </p:cNvPr>
          <p:cNvSpPr txBox="1"/>
          <p:nvPr/>
        </p:nvSpPr>
        <p:spPr>
          <a:xfrm>
            <a:off x="12982033" y="6227879"/>
            <a:ext cx="12119722" cy="5016758"/>
          </a:xfrm>
          <a:prstGeom prst="rect">
            <a:avLst/>
          </a:prstGeom>
          <a:noFill/>
        </p:spPr>
        <p:txBody>
          <a:bodyPr wrap="square" rtlCol="0">
            <a:spAutoFit/>
          </a:bodyPr>
          <a:lstStyle/>
          <a:p>
            <a:r>
              <a:rPr lang="en-US" sz="8000" dirty="0">
                <a:solidFill>
                  <a:schemeClr val="bg1"/>
                </a:solidFill>
                <a:latin typeface="Corbel" panose="020B0503020204020204" pitchFamily="34" charset="0"/>
              </a:rPr>
              <a:t>Main Finding goes here, translated into plain English. </a:t>
            </a:r>
            <a:r>
              <a:rPr lang="en-US" sz="8000" b="1" dirty="0">
                <a:solidFill>
                  <a:schemeClr val="bg1"/>
                </a:solidFill>
                <a:latin typeface="Corbel" panose="020B0503020204020204" pitchFamily="34" charset="0"/>
              </a:rPr>
              <a:t>Emphasize the Important words</a:t>
            </a:r>
          </a:p>
        </p:txBody>
      </p:sp>
      <p:grpSp>
        <p:nvGrpSpPr>
          <p:cNvPr id="8" name="Group 7">
            <a:extLst>
              <a:ext uri="{FF2B5EF4-FFF2-40B4-BE49-F238E27FC236}">
                <a16:creationId xmlns:a16="http://schemas.microsoft.com/office/drawing/2014/main" id="{963E39AB-28AF-8817-524C-5FD26442198A}"/>
              </a:ext>
            </a:extLst>
          </p:cNvPr>
          <p:cNvGrpSpPr/>
          <p:nvPr/>
        </p:nvGrpSpPr>
        <p:grpSpPr>
          <a:xfrm>
            <a:off x="14607307" y="14342130"/>
            <a:ext cx="8076219" cy="3971780"/>
            <a:chOff x="29454738" y="15192399"/>
            <a:chExt cx="5406930" cy="2712114"/>
          </a:xfrm>
        </p:grpSpPr>
        <p:pic>
          <p:nvPicPr>
            <p:cNvPr id="9" name="Picture 8" descr="A screenshot of a cell phone&#10;&#10;Description automatically generated">
              <a:extLst>
                <a:ext uri="{FF2B5EF4-FFF2-40B4-BE49-F238E27FC236}">
                  <a16:creationId xmlns:a16="http://schemas.microsoft.com/office/drawing/2014/main" id="{588C2D92-D9AC-9C97-EA20-9EC20BCC6F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924396" y="15460689"/>
              <a:ext cx="815296" cy="1589080"/>
            </a:xfrm>
            <a:prstGeom prst="rect">
              <a:avLst/>
            </a:prstGeom>
          </p:spPr>
        </p:pic>
        <p:sp>
          <p:nvSpPr>
            <p:cNvPr id="10" name="Rectangle 9">
              <a:extLst>
                <a:ext uri="{FF2B5EF4-FFF2-40B4-BE49-F238E27FC236}">
                  <a16:creationId xmlns:a16="http://schemas.microsoft.com/office/drawing/2014/main" id="{E91BA5F5-EF2A-33EA-B3E3-F73707C1557F}"/>
                </a:ext>
              </a:extLst>
            </p:cNvPr>
            <p:cNvSpPr/>
            <p:nvPr userDrawn="1"/>
          </p:nvSpPr>
          <p:spPr>
            <a:xfrm>
              <a:off x="32417247" y="15192399"/>
              <a:ext cx="1958847" cy="1997212"/>
            </a:xfrm>
            <a:prstGeom prst="rect">
              <a:avLst/>
            </a:prstGeom>
            <a:solidFill>
              <a:schemeClr val="accent6">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Add QR Code</a:t>
              </a:r>
            </a:p>
          </p:txBody>
        </p:sp>
        <p:cxnSp>
          <p:nvCxnSpPr>
            <p:cNvPr id="11" name="Straight Arrow Connector 10">
              <a:extLst>
                <a:ext uri="{FF2B5EF4-FFF2-40B4-BE49-F238E27FC236}">
                  <a16:creationId xmlns:a16="http://schemas.microsoft.com/office/drawing/2014/main" id="{B8A3F750-573A-F111-15E7-9432E4E95F3B}"/>
                </a:ext>
              </a:extLst>
            </p:cNvPr>
            <p:cNvCxnSpPr>
              <a:cxnSpLocks/>
            </p:cNvCxnSpPr>
            <p:nvPr userDrawn="1"/>
          </p:nvCxnSpPr>
          <p:spPr>
            <a:xfrm>
              <a:off x="31047506" y="16332155"/>
              <a:ext cx="1110696" cy="0"/>
            </a:xfrm>
            <a:prstGeom prst="straightConnector1">
              <a:avLst/>
            </a:prstGeom>
            <a:ln w="85725">
              <a:solidFill>
                <a:schemeClr val="accent6">
                  <a:lumMod val="10000"/>
                  <a:lumOff val="9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B3D9C16-4994-E2CD-ADCC-F6B96C54F93C}"/>
                </a:ext>
              </a:extLst>
            </p:cNvPr>
            <p:cNvSpPr txBox="1"/>
            <p:nvPr userDrawn="1"/>
          </p:nvSpPr>
          <p:spPr>
            <a:xfrm>
              <a:off x="29454738" y="17505202"/>
              <a:ext cx="5406930" cy="399311"/>
            </a:xfrm>
            <a:prstGeom prst="rect">
              <a:avLst/>
            </a:prstGeom>
            <a:noFill/>
          </p:spPr>
          <p:txBody>
            <a:bodyPr wrap="square" rtlCol="0">
              <a:spAutoFit/>
            </a:bodyPr>
            <a:lstStyle/>
            <a:p>
              <a:pPr algn="ctr"/>
              <a:r>
                <a:rPr lang="en-US" sz="3200" dirty="0">
                  <a:solidFill>
                    <a:schemeClr val="bg1"/>
                  </a:solidFill>
                </a:rPr>
                <a:t>Take a picture to download more information</a:t>
              </a:r>
            </a:p>
          </p:txBody>
        </p:sp>
      </p:grpSp>
    </p:spTree>
    <p:extLst>
      <p:ext uri="{BB962C8B-B14F-4D97-AF65-F5344CB8AC3E}">
        <p14:creationId xmlns:p14="http://schemas.microsoft.com/office/powerpoint/2010/main" val="168933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CDDF02C2-CB95-5072-13A9-6BD618B00DBA}"/>
              </a:ext>
            </a:extLst>
          </p:cNvPr>
          <p:cNvSpPr>
            <a:spLocks noGrp="1"/>
          </p:cNvSpPr>
          <p:nvPr>
            <p:ph type="body" sz="quarter" idx="11"/>
          </p:nvPr>
        </p:nvSpPr>
        <p:spPr/>
        <p:txBody>
          <a:bodyPr/>
          <a:lstStyle/>
          <a:p>
            <a:endParaRPr lang="en-US"/>
          </a:p>
        </p:txBody>
      </p:sp>
      <p:sp>
        <p:nvSpPr>
          <p:cNvPr id="16" name="Text Placeholder 15">
            <a:extLst>
              <a:ext uri="{FF2B5EF4-FFF2-40B4-BE49-F238E27FC236}">
                <a16:creationId xmlns:a16="http://schemas.microsoft.com/office/drawing/2014/main" id="{3E134E59-7064-00F4-F8AF-79C207DFBE2E}"/>
              </a:ext>
            </a:extLst>
          </p:cNvPr>
          <p:cNvSpPr>
            <a:spLocks noGrp="1"/>
          </p:cNvSpPr>
          <p:nvPr>
            <p:ph type="body" sz="quarter" idx="153"/>
          </p:nvPr>
        </p:nvSpPr>
        <p:spPr/>
        <p:txBody>
          <a:bodyPr/>
          <a:lstStyle/>
          <a:p>
            <a:endParaRPr lang="en-US" sz="4800" dirty="0"/>
          </a:p>
        </p:txBody>
      </p:sp>
      <p:sp>
        <p:nvSpPr>
          <p:cNvPr id="17" name="Content Placeholder 16">
            <a:extLst>
              <a:ext uri="{FF2B5EF4-FFF2-40B4-BE49-F238E27FC236}">
                <a16:creationId xmlns:a16="http://schemas.microsoft.com/office/drawing/2014/main" id="{5813FD79-BA7F-6E5E-5730-EF0970372EDA}"/>
              </a:ext>
            </a:extLst>
          </p:cNvPr>
          <p:cNvSpPr>
            <a:spLocks noGrp="1"/>
          </p:cNvSpPr>
          <p:nvPr>
            <p:ph sz="quarter" idx="179"/>
          </p:nvPr>
        </p:nvSpPr>
        <p:spPr>
          <a:xfrm>
            <a:off x="14201918" y="4299740"/>
            <a:ext cx="10949338" cy="3705225"/>
          </a:xfrm>
        </p:spPr>
        <p:txBody>
          <a:bodyPr/>
          <a:lstStyle/>
          <a:p>
            <a:endParaRPr lang="en-US" dirty="0"/>
          </a:p>
        </p:txBody>
      </p:sp>
      <p:sp>
        <p:nvSpPr>
          <p:cNvPr id="18" name="Text Placeholder 17">
            <a:extLst>
              <a:ext uri="{FF2B5EF4-FFF2-40B4-BE49-F238E27FC236}">
                <a16:creationId xmlns:a16="http://schemas.microsoft.com/office/drawing/2014/main" id="{9872B5CB-7BCF-2779-937B-CEC28A7224F2}"/>
              </a:ext>
            </a:extLst>
          </p:cNvPr>
          <p:cNvSpPr>
            <a:spLocks noGrp="1"/>
          </p:cNvSpPr>
          <p:nvPr>
            <p:ph type="body" sz="quarter" idx="180"/>
          </p:nvPr>
        </p:nvSpPr>
        <p:spPr/>
        <p:txBody>
          <a:bodyPr/>
          <a:lstStyle/>
          <a:p>
            <a:endParaRPr lang="en-US"/>
          </a:p>
        </p:txBody>
      </p:sp>
      <p:sp>
        <p:nvSpPr>
          <p:cNvPr id="19" name="Content Placeholder 18">
            <a:extLst>
              <a:ext uri="{FF2B5EF4-FFF2-40B4-BE49-F238E27FC236}">
                <a16:creationId xmlns:a16="http://schemas.microsoft.com/office/drawing/2014/main" id="{CE0EB6AB-5AC0-AA7D-998C-75626A7FE51F}"/>
              </a:ext>
            </a:extLst>
          </p:cNvPr>
          <p:cNvSpPr>
            <a:spLocks noGrp="1"/>
          </p:cNvSpPr>
          <p:nvPr>
            <p:ph sz="quarter" idx="181"/>
          </p:nvPr>
        </p:nvSpPr>
        <p:spPr/>
        <p:txBody>
          <a:bodyPr/>
          <a:lstStyle/>
          <a:p>
            <a:endParaRPr lang="en-US"/>
          </a:p>
        </p:txBody>
      </p:sp>
      <p:sp>
        <p:nvSpPr>
          <p:cNvPr id="20" name="Text Placeholder 19">
            <a:extLst>
              <a:ext uri="{FF2B5EF4-FFF2-40B4-BE49-F238E27FC236}">
                <a16:creationId xmlns:a16="http://schemas.microsoft.com/office/drawing/2014/main" id="{FDFE2E67-B056-C5A7-9277-5F158B7F28E2}"/>
              </a:ext>
            </a:extLst>
          </p:cNvPr>
          <p:cNvSpPr>
            <a:spLocks noGrp="1"/>
          </p:cNvSpPr>
          <p:nvPr>
            <p:ph type="body" sz="quarter" idx="182"/>
          </p:nvPr>
        </p:nvSpPr>
        <p:spPr/>
        <p:txBody>
          <a:bodyPr/>
          <a:lstStyle/>
          <a:p>
            <a:endParaRPr lang="en-US"/>
          </a:p>
        </p:txBody>
      </p:sp>
      <p:sp>
        <p:nvSpPr>
          <p:cNvPr id="21" name="Content Placeholder 20">
            <a:extLst>
              <a:ext uri="{FF2B5EF4-FFF2-40B4-BE49-F238E27FC236}">
                <a16:creationId xmlns:a16="http://schemas.microsoft.com/office/drawing/2014/main" id="{70D19156-1F17-756B-1434-CC832165C6B6}"/>
              </a:ext>
            </a:extLst>
          </p:cNvPr>
          <p:cNvSpPr>
            <a:spLocks noGrp="1"/>
          </p:cNvSpPr>
          <p:nvPr>
            <p:ph sz="quarter" idx="183"/>
          </p:nvPr>
        </p:nvSpPr>
        <p:spPr/>
        <p:txBody>
          <a:bodyPr/>
          <a:lstStyle/>
          <a:p>
            <a:endParaRPr lang="en-US" dirty="0"/>
          </a:p>
        </p:txBody>
      </p:sp>
      <p:sp>
        <p:nvSpPr>
          <p:cNvPr id="22" name="Text Placeholder 21">
            <a:extLst>
              <a:ext uri="{FF2B5EF4-FFF2-40B4-BE49-F238E27FC236}">
                <a16:creationId xmlns:a16="http://schemas.microsoft.com/office/drawing/2014/main" id="{E7F83D9C-CF57-2824-F946-FE022A1A6B76}"/>
              </a:ext>
            </a:extLst>
          </p:cNvPr>
          <p:cNvSpPr>
            <a:spLocks noGrp="1"/>
          </p:cNvSpPr>
          <p:nvPr>
            <p:ph type="body" sz="quarter" idx="184"/>
          </p:nvPr>
        </p:nvSpPr>
        <p:spPr>
          <a:xfrm>
            <a:off x="26209212" y="3642387"/>
            <a:ext cx="11008324" cy="627856"/>
          </a:xfrm>
        </p:spPr>
        <p:txBody>
          <a:bodyPr/>
          <a:lstStyle/>
          <a:p>
            <a:endParaRPr lang="en-US" dirty="0"/>
          </a:p>
        </p:txBody>
      </p:sp>
      <p:sp>
        <p:nvSpPr>
          <p:cNvPr id="23" name="Content Placeholder 22">
            <a:extLst>
              <a:ext uri="{FF2B5EF4-FFF2-40B4-BE49-F238E27FC236}">
                <a16:creationId xmlns:a16="http://schemas.microsoft.com/office/drawing/2014/main" id="{E7ABBA78-158B-BCA2-5BFC-54A06457FD0D}"/>
              </a:ext>
            </a:extLst>
          </p:cNvPr>
          <p:cNvSpPr>
            <a:spLocks noGrp="1"/>
          </p:cNvSpPr>
          <p:nvPr>
            <p:ph sz="quarter" idx="185"/>
          </p:nvPr>
        </p:nvSpPr>
        <p:spPr>
          <a:xfrm>
            <a:off x="26209212" y="4339377"/>
            <a:ext cx="10983307" cy="3705225"/>
          </a:xfrm>
        </p:spPr>
        <p:txBody>
          <a:bodyPr/>
          <a:lstStyle/>
          <a:p>
            <a:endParaRPr lang="en-US" dirty="0"/>
          </a:p>
        </p:txBody>
      </p:sp>
      <p:sp>
        <p:nvSpPr>
          <p:cNvPr id="24" name="Text Placeholder 23">
            <a:extLst>
              <a:ext uri="{FF2B5EF4-FFF2-40B4-BE49-F238E27FC236}">
                <a16:creationId xmlns:a16="http://schemas.microsoft.com/office/drawing/2014/main" id="{45E66F84-CBFA-044D-AA2A-6E3D9EFFF22B}"/>
              </a:ext>
            </a:extLst>
          </p:cNvPr>
          <p:cNvSpPr>
            <a:spLocks noGrp="1"/>
          </p:cNvSpPr>
          <p:nvPr>
            <p:ph type="body" sz="quarter" idx="186"/>
          </p:nvPr>
        </p:nvSpPr>
        <p:spPr>
          <a:xfrm>
            <a:off x="26218161" y="8771088"/>
            <a:ext cx="10974355" cy="627856"/>
          </a:xfrm>
        </p:spPr>
        <p:txBody>
          <a:bodyPr/>
          <a:lstStyle/>
          <a:p>
            <a:endParaRPr lang="en-US"/>
          </a:p>
        </p:txBody>
      </p:sp>
      <p:sp>
        <p:nvSpPr>
          <p:cNvPr id="25" name="Content Placeholder 24">
            <a:extLst>
              <a:ext uri="{FF2B5EF4-FFF2-40B4-BE49-F238E27FC236}">
                <a16:creationId xmlns:a16="http://schemas.microsoft.com/office/drawing/2014/main" id="{FB650A98-3A33-4FB6-7301-BE1D07245A2A}"/>
              </a:ext>
            </a:extLst>
          </p:cNvPr>
          <p:cNvSpPr>
            <a:spLocks noGrp="1"/>
          </p:cNvSpPr>
          <p:nvPr>
            <p:ph sz="quarter" idx="187"/>
          </p:nvPr>
        </p:nvSpPr>
        <p:spPr/>
        <p:txBody>
          <a:bodyPr/>
          <a:lstStyle/>
          <a:p>
            <a:endParaRPr lang="en-US"/>
          </a:p>
        </p:txBody>
      </p:sp>
      <p:sp>
        <p:nvSpPr>
          <p:cNvPr id="26" name="Text Placeholder 25">
            <a:extLst>
              <a:ext uri="{FF2B5EF4-FFF2-40B4-BE49-F238E27FC236}">
                <a16:creationId xmlns:a16="http://schemas.microsoft.com/office/drawing/2014/main" id="{961BAC18-FAF8-C604-365A-EEA8ADFAA062}"/>
              </a:ext>
            </a:extLst>
          </p:cNvPr>
          <p:cNvSpPr>
            <a:spLocks noGrp="1"/>
          </p:cNvSpPr>
          <p:nvPr>
            <p:ph type="body" sz="quarter" idx="188"/>
          </p:nvPr>
        </p:nvSpPr>
        <p:spPr/>
        <p:txBody>
          <a:bodyPr/>
          <a:lstStyle/>
          <a:p>
            <a:endParaRPr lang="en-US"/>
          </a:p>
        </p:txBody>
      </p:sp>
      <p:sp>
        <p:nvSpPr>
          <p:cNvPr id="27" name="Content Placeholder 26">
            <a:extLst>
              <a:ext uri="{FF2B5EF4-FFF2-40B4-BE49-F238E27FC236}">
                <a16:creationId xmlns:a16="http://schemas.microsoft.com/office/drawing/2014/main" id="{876094F1-C106-1539-45D6-FC9D8C2C72C0}"/>
              </a:ext>
            </a:extLst>
          </p:cNvPr>
          <p:cNvSpPr>
            <a:spLocks noGrp="1"/>
          </p:cNvSpPr>
          <p:nvPr>
            <p:ph sz="quarter" idx="189"/>
          </p:nvPr>
        </p:nvSpPr>
        <p:spPr/>
        <p:txBody>
          <a:bodyPr/>
          <a:lstStyle/>
          <a:p>
            <a:endParaRPr lang="en-US"/>
          </a:p>
        </p:txBody>
      </p:sp>
      <p:sp>
        <p:nvSpPr>
          <p:cNvPr id="2" name="TextBox 1">
            <a:extLst>
              <a:ext uri="{FF2B5EF4-FFF2-40B4-BE49-F238E27FC236}">
                <a16:creationId xmlns:a16="http://schemas.microsoft.com/office/drawing/2014/main" id="{824F7C11-7A16-5955-1001-673BEC647CEF}"/>
              </a:ext>
            </a:extLst>
          </p:cNvPr>
          <p:cNvSpPr txBox="1"/>
          <p:nvPr/>
        </p:nvSpPr>
        <p:spPr>
          <a:xfrm>
            <a:off x="1790221" y="3182646"/>
            <a:ext cx="9409472" cy="4524315"/>
          </a:xfrm>
          <a:prstGeom prst="rect">
            <a:avLst/>
          </a:prstGeom>
          <a:noFill/>
        </p:spPr>
        <p:txBody>
          <a:bodyPr wrap="square" rtlCol="0">
            <a:spAutoFit/>
          </a:bodyPr>
          <a:lstStyle/>
          <a:p>
            <a:r>
              <a:rPr lang="en-US" sz="7200" dirty="0">
                <a:solidFill>
                  <a:schemeClr val="bg1"/>
                </a:solidFill>
                <a:latin typeface="Corbel" panose="020B0503020204020204" pitchFamily="34" charset="0"/>
              </a:rPr>
              <a:t>Main Finding goes here, translated into plain English. </a:t>
            </a:r>
            <a:r>
              <a:rPr lang="en-US" sz="7200" b="1" dirty="0">
                <a:solidFill>
                  <a:schemeClr val="bg1"/>
                </a:solidFill>
                <a:latin typeface="Corbel" panose="020B0503020204020204" pitchFamily="34" charset="0"/>
              </a:rPr>
              <a:t>Emphasize the Important words</a:t>
            </a:r>
          </a:p>
        </p:txBody>
      </p:sp>
      <p:grpSp>
        <p:nvGrpSpPr>
          <p:cNvPr id="13" name="Group 12">
            <a:extLst>
              <a:ext uri="{FF2B5EF4-FFF2-40B4-BE49-F238E27FC236}">
                <a16:creationId xmlns:a16="http://schemas.microsoft.com/office/drawing/2014/main" id="{DD155C94-8506-49A9-3314-BCD18022571A}"/>
              </a:ext>
            </a:extLst>
          </p:cNvPr>
          <p:cNvGrpSpPr/>
          <p:nvPr/>
        </p:nvGrpSpPr>
        <p:grpSpPr>
          <a:xfrm>
            <a:off x="2456849" y="14342130"/>
            <a:ext cx="8076219" cy="3971780"/>
            <a:chOff x="29454738" y="15192399"/>
            <a:chExt cx="5406930" cy="2712114"/>
          </a:xfrm>
        </p:grpSpPr>
        <p:pic>
          <p:nvPicPr>
            <p:cNvPr id="14" name="Picture 13" descr="A screenshot of a cell phone&#10;&#10;Description automatically generated">
              <a:extLst>
                <a:ext uri="{FF2B5EF4-FFF2-40B4-BE49-F238E27FC236}">
                  <a16:creationId xmlns:a16="http://schemas.microsoft.com/office/drawing/2014/main" id="{D148FB8F-5CCF-8992-3C62-CC8462F172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928699" y="15408129"/>
              <a:ext cx="871593" cy="1698808"/>
            </a:xfrm>
            <a:prstGeom prst="rect">
              <a:avLst/>
            </a:prstGeom>
          </p:spPr>
        </p:pic>
        <p:sp>
          <p:nvSpPr>
            <p:cNvPr id="28" name="Rectangle 27">
              <a:extLst>
                <a:ext uri="{FF2B5EF4-FFF2-40B4-BE49-F238E27FC236}">
                  <a16:creationId xmlns:a16="http://schemas.microsoft.com/office/drawing/2014/main" id="{FF020843-4AD6-41BD-4AF8-3D1F4B81F4E2}"/>
                </a:ext>
              </a:extLst>
            </p:cNvPr>
            <p:cNvSpPr/>
            <p:nvPr userDrawn="1"/>
          </p:nvSpPr>
          <p:spPr>
            <a:xfrm>
              <a:off x="32417247" y="15192399"/>
              <a:ext cx="1958847" cy="1997212"/>
            </a:xfrm>
            <a:prstGeom prst="rect">
              <a:avLst/>
            </a:prstGeom>
            <a:solidFill>
              <a:schemeClr val="accent6">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Add QR Code</a:t>
              </a:r>
            </a:p>
          </p:txBody>
        </p:sp>
        <p:cxnSp>
          <p:nvCxnSpPr>
            <p:cNvPr id="29" name="Straight Arrow Connector 28">
              <a:extLst>
                <a:ext uri="{FF2B5EF4-FFF2-40B4-BE49-F238E27FC236}">
                  <a16:creationId xmlns:a16="http://schemas.microsoft.com/office/drawing/2014/main" id="{F7E53624-0200-D1F5-2FE0-D0A44EA24ECC}"/>
                </a:ext>
              </a:extLst>
            </p:cNvPr>
            <p:cNvCxnSpPr>
              <a:cxnSpLocks/>
            </p:cNvCxnSpPr>
            <p:nvPr userDrawn="1"/>
          </p:nvCxnSpPr>
          <p:spPr>
            <a:xfrm>
              <a:off x="31047506" y="16332155"/>
              <a:ext cx="1110696" cy="0"/>
            </a:xfrm>
            <a:prstGeom prst="straightConnector1">
              <a:avLst/>
            </a:prstGeom>
            <a:ln w="85725">
              <a:solidFill>
                <a:schemeClr val="accent6">
                  <a:lumMod val="10000"/>
                  <a:lumOff val="9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346A990-194C-070B-D14E-5CD550FF89CA}"/>
                </a:ext>
              </a:extLst>
            </p:cNvPr>
            <p:cNvSpPr txBox="1"/>
            <p:nvPr userDrawn="1"/>
          </p:nvSpPr>
          <p:spPr>
            <a:xfrm>
              <a:off x="29454738" y="17505202"/>
              <a:ext cx="5406930" cy="399311"/>
            </a:xfrm>
            <a:prstGeom prst="rect">
              <a:avLst/>
            </a:prstGeom>
            <a:noFill/>
          </p:spPr>
          <p:txBody>
            <a:bodyPr wrap="square" rtlCol="0">
              <a:spAutoFit/>
            </a:bodyPr>
            <a:lstStyle/>
            <a:p>
              <a:pPr algn="ctr"/>
              <a:r>
                <a:rPr lang="en-US" sz="3200" dirty="0">
                  <a:solidFill>
                    <a:schemeClr val="bg1"/>
                  </a:solidFill>
                </a:rPr>
                <a:t>Take a picture to download more information</a:t>
              </a:r>
            </a:p>
          </p:txBody>
        </p:sp>
      </p:grpSp>
    </p:spTree>
    <p:extLst>
      <p:ext uri="{BB962C8B-B14F-4D97-AF65-F5344CB8AC3E}">
        <p14:creationId xmlns:p14="http://schemas.microsoft.com/office/powerpoint/2010/main" val="84110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E73AF2-14E6-9C39-A5C8-E6985ADF82AC}"/>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00DE48F9-BE48-032A-1F6C-80303DFA8C3D}"/>
              </a:ext>
            </a:extLst>
          </p:cNvPr>
          <p:cNvSpPr>
            <a:spLocks noGrp="1"/>
          </p:cNvSpPr>
          <p:nvPr>
            <p:ph type="body" sz="quarter" idx="153"/>
          </p:nvPr>
        </p:nvSpPr>
        <p:spPr>
          <a:xfrm>
            <a:off x="914118" y="707602"/>
            <a:ext cx="28292893" cy="1746592"/>
          </a:xfrm>
        </p:spPr>
        <p:txBody>
          <a:bodyPr/>
          <a:lstStyle/>
          <a:p>
            <a:endParaRPr lang="en-US" dirty="0"/>
          </a:p>
        </p:txBody>
      </p:sp>
      <p:sp>
        <p:nvSpPr>
          <p:cNvPr id="4" name="Content Placeholder 3">
            <a:extLst>
              <a:ext uri="{FF2B5EF4-FFF2-40B4-BE49-F238E27FC236}">
                <a16:creationId xmlns:a16="http://schemas.microsoft.com/office/drawing/2014/main" id="{1CEB38B5-68A3-69E7-B056-C52BEE91A051}"/>
              </a:ext>
            </a:extLst>
          </p:cNvPr>
          <p:cNvSpPr>
            <a:spLocks noGrp="1"/>
          </p:cNvSpPr>
          <p:nvPr>
            <p:ph sz="quarter" idx="178"/>
          </p:nvPr>
        </p:nvSpPr>
        <p:spPr/>
        <p:txBody>
          <a:bodyPr/>
          <a:lstStyle/>
          <a:p>
            <a:endParaRPr lang="en-US"/>
          </a:p>
        </p:txBody>
      </p:sp>
      <p:sp>
        <p:nvSpPr>
          <p:cNvPr id="5" name="Text Placeholder 4">
            <a:extLst>
              <a:ext uri="{FF2B5EF4-FFF2-40B4-BE49-F238E27FC236}">
                <a16:creationId xmlns:a16="http://schemas.microsoft.com/office/drawing/2014/main" id="{6EA65D8F-EDD9-D659-FD06-217E00E0FA42}"/>
              </a:ext>
            </a:extLst>
          </p:cNvPr>
          <p:cNvSpPr>
            <a:spLocks noGrp="1"/>
          </p:cNvSpPr>
          <p:nvPr>
            <p:ph type="body" sz="quarter" idx="179"/>
          </p:nvPr>
        </p:nvSpPr>
        <p:spPr/>
        <p:txBody>
          <a:bodyPr/>
          <a:lstStyle/>
          <a:p>
            <a:endParaRPr lang="en-US"/>
          </a:p>
        </p:txBody>
      </p:sp>
      <p:sp>
        <p:nvSpPr>
          <p:cNvPr id="6" name="Content Placeholder 5">
            <a:extLst>
              <a:ext uri="{FF2B5EF4-FFF2-40B4-BE49-F238E27FC236}">
                <a16:creationId xmlns:a16="http://schemas.microsoft.com/office/drawing/2014/main" id="{5CD728C9-CA56-C525-A583-647B05AB34CD}"/>
              </a:ext>
            </a:extLst>
          </p:cNvPr>
          <p:cNvSpPr>
            <a:spLocks noGrp="1"/>
          </p:cNvSpPr>
          <p:nvPr>
            <p:ph sz="quarter" idx="180"/>
          </p:nvPr>
        </p:nvSpPr>
        <p:spPr/>
        <p:txBody>
          <a:bodyPr/>
          <a:lstStyle/>
          <a:p>
            <a:endParaRPr lang="en-US"/>
          </a:p>
        </p:txBody>
      </p:sp>
      <p:sp>
        <p:nvSpPr>
          <p:cNvPr id="7" name="Text Placeholder 6">
            <a:extLst>
              <a:ext uri="{FF2B5EF4-FFF2-40B4-BE49-F238E27FC236}">
                <a16:creationId xmlns:a16="http://schemas.microsoft.com/office/drawing/2014/main" id="{DB95CB90-92B1-9F10-1DEC-AE4681D9E016}"/>
              </a:ext>
            </a:extLst>
          </p:cNvPr>
          <p:cNvSpPr>
            <a:spLocks noGrp="1"/>
          </p:cNvSpPr>
          <p:nvPr>
            <p:ph type="body" sz="quarter" idx="181"/>
          </p:nvPr>
        </p:nvSpPr>
        <p:spPr/>
        <p:txBody>
          <a:bodyPr/>
          <a:lstStyle/>
          <a:p>
            <a:endParaRPr lang="en-US"/>
          </a:p>
        </p:txBody>
      </p:sp>
      <p:sp>
        <p:nvSpPr>
          <p:cNvPr id="8" name="Content Placeholder 7">
            <a:extLst>
              <a:ext uri="{FF2B5EF4-FFF2-40B4-BE49-F238E27FC236}">
                <a16:creationId xmlns:a16="http://schemas.microsoft.com/office/drawing/2014/main" id="{3902D415-6B08-737E-8AB3-61D594ED6617}"/>
              </a:ext>
            </a:extLst>
          </p:cNvPr>
          <p:cNvSpPr>
            <a:spLocks noGrp="1"/>
          </p:cNvSpPr>
          <p:nvPr>
            <p:ph sz="quarter" idx="182"/>
          </p:nvPr>
        </p:nvSpPr>
        <p:spPr/>
        <p:txBody>
          <a:bodyPr/>
          <a:lstStyle/>
          <a:p>
            <a:endParaRPr lang="en-US"/>
          </a:p>
        </p:txBody>
      </p:sp>
      <p:sp>
        <p:nvSpPr>
          <p:cNvPr id="9" name="Text Placeholder 8">
            <a:extLst>
              <a:ext uri="{FF2B5EF4-FFF2-40B4-BE49-F238E27FC236}">
                <a16:creationId xmlns:a16="http://schemas.microsoft.com/office/drawing/2014/main" id="{37CA96AA-629D-58F1-AE2D-068C6DBE1824}"/>
              </a:ext>
            </a:extLst>
          </p:cNvPr>
          <p:cNvSpPr>
            <a:spLocks noGrp="1"/>
          </p:cNvSpPr>
          <p:nvPr>
            <p:ph type="body" sz="quarter" idx="183"/>
          </p:nvPr>
        </p:nvSpPr>
        <p:spPr/>
        <p:txBody>
          <a:bodyPr/>
          <a:lstStyle/>
          <a:p>
            <a:endParaRPr lang="en-US"/>
          </a:p>
        </p:txBody>
      </p:sp>
      <p:sp>
        <p:nvSpPr>
          <p:cNvPr id="10" name="Content Placeholder 9">
            <a:extLst>
              <a:ext uri="{FF2B5EF4-FFF2-40B4-BE49-F238E27FC236}">
                <a16:creationId xmlns:a16="http://schemas.microsoft.com/office/drawing/2014/main" id="{ECC4370E-64E1-FFE9-255C-D1003FC7F840}"/>
              </a:ext>
            </a:extLst>
          </p:cNvPr>
          <p:cNvSpPr>
            <a:spLocks noGrp="1"/>
          </p:cNvSpPr>
          <p:nvPr>
            <p:ph sz="quarter" idx="184"/>
          </p:nvPr>
        </p:nvSpPr>
        <p:spPr/>
        <p:txBody>
          <a:bodyPr/>
          <a:lstStyle/>
          <a:p>
            <a:endParaRPr lang="en-US"/>
          </a:p>
        </p:txBody>
      </p:sp>
      <p:sp>
        <p:nvSpPr>
          <p:cNvPr id="11" name="Text Placeholder 10">
            <a:extLst>
              <a:ext uri="{FF2B5EF4-FFF2-40B4-BE49-F238E27FC236}">
                <a16:creationId xmlns:a16="http://schemas.microsoft.com/office/drawing/2014/main" id="{6DAFECFE-6B03-358D-4679-4D2BA2D99ED7}"/>
              </a:ext>
            </a:extLst>
          </p:cNvPr>
          <p:cNvSpPr>
            <a:spLocks noGrp="1"/>
          </p:cNvSpPr>
          <p:nvPr>
            <p:ph type="body" sz="quarter" idx="185"/>
          </p:nvPr>
        </p:nvSpPr>
        <p:spPr/>
        <p:txBody>
          <a:bodyPr/>
          <a:lstStyle/>
          <a:p>
            <a:endParaRPr lang="en-US"/>
          </a:p>
        </p:txBody>
      </p:sp>
      <p:sp>
        <p:nvSpPr>
          <p:cNvPr id="12" name="Content Placeholder 11">
            <a:extLst>
              <a:ext uri="{FF2B5EF4-FFF2-40B4-BE49-F238E27FC236}">
                <a16:creationId xmlns:a16="http://schemas.microsoft.com/office/drawing/2014/main" id="{9F0CBA9A-38DE-817E-078C-8282D018C6D9}"/>
              </a:ext>
            </a:extLst>
          </p:cNvPr>
          <p:cNvSpPr>
            <a:spLocks noGrp="1"/>
          </p:cNvSpPr>
          <p:nvPr>
            <p:ph sz="quarter" idx="186"/>
          </p:nvPr>
        </p:nvSpPr>
        <p:spPr/>
        <p:txBody>
          <a:bodyPr/>
          <a:lstStyle/>
          <a:p>
            <a:endParaRPr lang="en-US"/>
          </a:p>
        </p:txBody>
      </p:sp>
      <p:sp>
        <p:nvSpPr>
          <p:cNvPr id="13" name="Text Placeholder 12">
            <a:extLst>
              <a:ext uri="{FF2B5EF4-FFF2-40B4-BE49-F238E27FC236}">
                <a16:creationId xmlns:a16="http://schemas.microsoft.com/office/drawing/2014/main" id="{A9669675-0160-C56C-9EE2-948BB16E9A44}"/>
              </a:ext>
            </a:extLst>
          </p:cNvPr>
          <p:cNvSpPr>
            <a:spLocks noGrp="1"/>
          </p:cNvSpPr>
          <p:nvPr>
            <p:ph type="body" sz="quarter" idx="187"/>
          </p:nvPr>
        </p:nvSpPr>
        <p:spPr/>
        <p:txBody>
          <a:bodyPr/>
          <a:lstStyle/>
          <a:p>
            <a:endParaRPr lang="en-US"/>
          </a:p>
        </p:txBody>
      </p:sp>
      <p:sp>
        <p:nvSpPr>
          <p:cNvPr id="14" name="Content Placeholder 13">
            <a:extLst>
              <a:ext uri="{FF2B5EF4-FFF2-40B4-BE49-F238E27FC236}">
                <a16:creationId xmlns:a16="http://schemas.microsoft.com/office/drawing/2014/main" id="{3BEBBC19-A100-8DE3-11C4-382171792746}"/>
              </a:ext>
            </a:extLst>
          </p:cNvPr>
          <p:cNvSpPr>
            <a:spLocks noGrp="1"/>
          </p:cNvSpPr>
          <p:nvPr>
            <p:ph sz="quarter" idx="188"/>
          </p:nvPr>
        </p:nvSpPr>
        <p:spPr/>
        <p:txBody>
          <a:bodyPr/>
          <a:lstStyle/>
          <a:p>
            <a:endParaRPr lang="en-US"/>
          </a:p>
        </p:txBody>
      </p:sp>
      <p:sp>
        <p:nvSpPr>
          <p:cNvPr id="15" name="TextBox 14">
            <a:extLst>
              <a:ext uri="{FF2B5EF4-FFF2-40B4-BE49-F238E27FC236}">
                <a16:creationId xmlns:a16="http://schemas.microsoft.com/office/drawing/2014/main" id="{E8D4B175-E023-CD16-9C4D-A2EDEE7AE1CE}"/>
              </a:ext>
            </a:extLst>
          </p:cNvPr>
          <p:cNvSpPr txBox="1"/>
          <p:nvPr/>
        </p:nvSpPr>
        <p:spPr>
          <a:xfrm>
            <a:off x="1420740" y="6032418"/>
            <a:ext cx="10445918" cy="5016758"/>
          </a:xfrm>
          <a:prstGeom prst="rect">
            <a:avLst/>
          </a:prstGeom>
          <a:noFill/>
        </p:spPr>
        <p:txBody>
          <a:bodyPr wrap="square" rtlCol="0">
            <a:spAutoFit/>
          </a:bodyPr>
          <a:lstStyle/>
          <a:p>
            <a:r>
              <a:rPr lang="en-US" sz="8000" dirty="0">
                <a:solidFill>
                  <a:schemeClr val="bg1"/>
                </a:solidFill>
                <a:latin typeface="Corbel" panose="020B0503020204020204" pitchFamily="34" charset="0"/>
              </a:rPr>
              <a:t>Main Finding goes here, translated into plain English. </a:t>
            </a:r>
            <a:r>
              <a:rPr lang="en-US" sz="8000" b="1" dirty="0">
                <a:solidFill>
                  <a:schemeClr val="bg1"/>
                </a:solidFill>
                <a:latin typeface="Corbel" panose="020B0503020204020204" pitchFamily="34" charset="0"/>
              </a:rPr>
              <a:t>Emphasize the Important words</a:t>
            </a:r>
          </a:p>
        </p:txBody>
      </p:sp>
      <p:grpSp>
        <p:nvGrpSpPr>
          <p:cNvPr id="21" name="Group 20">
            <a:extLst>
              <a:ext uri="{FF2B5EF4-FFF2-40B4-BE49-F238E27FC236}">
                <a16:creationId xmlns:a16="http://schemas.microsoft.com/office/drawing/2014/main" id="{762C488A-D469-0E4C-C543-2C13F2D93406}"/>
              </a:ext>
            </a:extLst>
          </p:cNvPr>
          <p:cNvGrpSpPr/>
          <p:nvPr/>
        </p:nvGrpSpPr>
        <p:grpSpPr>
          <a:xfrm>
            <a:off x="2218661" y="14366555"/>
            <a:ext cx="8076219" cy="3971780"/>
            <a:chOff x="29454738" y="15192399"/>
            <a:chExt cx="5406930" cy="2712114"/>
          </a:xfrm>
        </p:grpSpPr>
        <p:pic>
          <p:nvPicPr>
            <p:cNvPr id="22" name="Picture 21" descr="A screenshot of a cell phone&#10;&#10;Description automatically generated">
              <a:extLst>
                <a:ext uri="{FF2B5EF4-FFF2-40B4-BE49-F238E27FC236}">
                  <a16:creationId xmlns:a16="http://schemas.microsoft.com/office/drawing/2014/main" id="{65A45844-2D2D-D0F3-78F5-27CC7961FC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944145" y="15414012"/>
              <a:ext cx="844316" cy="1645643"/>
            </a:xfrm>
            <a:prstGeom prst="rect">
              <a:avLst/>
            </a:prstGeom>
          </p:spPr>
        </p:pic>
        <p:sp>
          <p:nvSpPr>
            <p:cNvPr id="23" name="Rectangle 22">
              <a:extLst>
                <a:ext uri="{FF2B5EF4-FFF2-40B4-BE49-F238E27FC236}">
                  <a16:creationId xmlns:a16="http://schemas.microsoft.com/office/drawing/2014/main" id="{4CD56F6E-90A9-B735-E498-8CD752AA0F57}"/>
                </a:ext>
              </a:extLst>
            </p:cNvPr>
            <p:cNvSpPr/>
            <p:nvPr userDrawn="1"/>
          </p:nvSpPr>
          <p:spPr>
            <a:xfrm>
              <a:off x="32417247" y="15192399"/>
              <a:ext cx="1958847" cy="1997212"/>
            </a:xfrm>
            <a:prstGeom prst="rect">
              <a:avLst/>
            </a:prstGeom>
            <a:solidFill>
              <a:schemeClr val="accent6">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Add QR Code</a:t>
              </a:r>
            </a:p>
          </p:txBody>
        </p:sp>
        <p:cxnSp>
          <p:nvCxnSpPr>
            <p:cNvPr id="24" name="Straight Arrow Connector 23">
              <a:extLst>
                <a:ext uri="{FF2B5EF4-FFF2-40B4-BE49-F238E27FC236}">
                  <a16:creationId xmlns:a16="http://schemas.microsoft.com/office/drawing/2014/main" id="{D1315032-B019-1EC1-8885-00786BA51F7C}"/>
                </a:ext>
              </a:extLst>
            </p:cNvPr>
            <p:cNvCxnSpPr>
              <a:cxnSpLocks/>
            </p:cNvCxnSpPr>
            <p:nvPr userDrawn="1"/>
          </p:nvCxnSpPr>
          <p:spPr>
            <a:xfrm>
              <a:off x="31047506" y="16332155"/>
              <a:ext cx="1110696" cy="0"/>
            </a:xfrm>
            <a:prstGeom prst="straightConnector1">
              <a:avLst/>
            </a:prstGeom>
            <a:ln w="85725">
              <a:solidFill>
                <a:schemeClr val="accent6">
                  <a:lumMod val="10000"/>
                  <a:lumOff val="9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9A1D7E76-599A-3C09-F2AB-0027B807354C}"/>
                </a:ext>
              </a:extLst>
            </p:cNvPr>
            <p:cNvSpPr txBox="1"/>
            <p:nvPr userDrawn="1"/>
          </p:nvSpPr>
          <p:spPr>
            <a:xfrm>
              <a:off x="29454738" y="17505202"/>
              <a:ext cx="5406930" cy="399311"/>
            </a:xfrm>
            <a:prstGeom prst="rect">
              <a:avLst/>
            </a:prstGeom>
            <a:noFill/>
          </p:spPr>
          <p:txBody>
            <a:bodyPr wrap="square" rtlCol="0">
              <a:spAutoFit/>
            </a:bodyPr>
            <a:lstStyle/>
            <a:p>
              <a:pPr algn="ctr"/>
              <a:r>
                <a:rPr lang="en-US" sz="3200" dirty="0">
                  <a:solidFill>
                    <a:schemeClr val="bg1"/>
                  </a:solidFill>
                </a:rPr>
                <a:t>Take a picture to download more information</a:t>
              </a:r>
            </a:p>
          </p:txBody>
        </p:sp>
      </p:grpSp>
    </p:spTree>
    <p:extLst>
      <p:ext uri="{BB962C8B-B14F-4D97-AF65-F5344CB8AC3E}">
        <p14:creationId xmlns:p14="http://schemas.microsoft.com/office/powerpoint/2010/main" val="3500663065"/>
      </p:ext>
    </p:extLst>
  </p:cSld>
  <p:clrMapOvr>
    <a:masterClrMapping/>
  </p:clrMapOvr>
</p:sld>
</file>

<file path=ppt/theme/theme1.xml><?xml version="1.0" encoding="utf-8"?>
<a:theme xmlns:a="http://schemas.openxmlformats.org/drawingml/2006/main" name="4 Column gray">
  <a:themeElements>
    <a:clrScheme name="460111866226">
      <a:dk1>
        <a:srgbClr val="000000"/>
      </a:dk1>
      <a:lt1>
        <a:srgbClr val="FFFFFE"/>
      </a:lt1>
      <a:dk2>
        <a:srgbClr val="2A2C2A"/>
      </a:dk2>
      <a:lt2>
        <a:srgbClr val="FDFEFD"/>
      </a:lt2>
      <a:accent1>
        <a:srgbClr val="921430"/>
      </a:accent1>
      <a:accent2>
        <a:srgbClr val="5D686A"/>
      </a:accent2>
      <a:accent3>
        <a:srgbClr val="A6AAAA"/>
      </a:accent3>
      <a:accent4>
        <a:srgbClr val="868F92"/>
      </a:accent4>
      <a:accent5>
        <a:srgbClr val="3E7274"/>
      </a:accent5>
      <a:accent6>
        <a:srgbClr val="2A2C2A"/>
      </a:accent6>
      <a:hlink>
        <a:srgbClr val="009694"/>
      </a:hlink>
      <a:folHlink>
        <a:srgbClr val="CA062C"/>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1x42 CON-Poster-Template-2023" id="{AB58B71D-A3BF-467D-A16A-9183BC6D5633}" vid="{4BB26A0C-1084-418D-86D3-63DA36C050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b718f65-e767-45c4-9ded-349a54c1f549" xsi:nil="true"/>
    <lcf76f155ced4ddcb4097134ff3c332f xmlns="83143c61-dd1a-48ce-86c0-3bf23c2b698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076358B21FFE47B505D983053E66D0" ma:contentTypeVersion="15" ma:contentTypeDescription="Create a new document." ma:contentTypeScope="" ma:versionID="84d95462b32b11c75018c2e1413bd094">
  <xsd:schema xmlns:xsd="http://www.w3.org/2001/XMLSchema" xmlns:xs="http://www.w3.org/2001/XMLSchema" xmlns:p="http://schemas.microsoft.com/office/2006/metadata/properties" xmlns:ns2="83143c61-dd1a-48ce-86c0-3bf23c2b6981" xmlns:ns3="fb718f65-e767-45c4-9ded-349a54c1f549" targetNamespace="http://schemas.microsoft.com/office/2006/metadata/properties" ma:root="true" ma:fieldsID="1eeca0b9f549b4a9e1ca328c2ce57bc4" ns2:_="" ns3:_="">
    <xsd:import namespace="83143c61-dd1a-48ce-86c0-3bf23c2b6981"/>
    <xsd:import namespace="fb718f65-e767-45c4-9ded-349a54c1f54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143c61-dd1a-48ce-86c0-3bf23c2b6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1da502c-7e40-4002-9fa7-8e5645d13f8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718f65-e767-45c4-9ded-349a54c1f54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1659db03-f788-4c3a-8313-3d472e43ef9f}" ma:internalName="TaxCatchAll" ma:showField="CatchAllData" ma:web="fb718f65-e767-45c4-9ded-349a54c1f5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8E2576-5273-4AB4-85BF-48C2C23433C1}">
  <ds:schemaRefs>
    <ds:schemaRef ds:uri="http://schemas.microsoft.com/office/2006/documentManagement/types"/>
    <ds:schemaRef ds:uri="http://purl.org/dc/terms/"/>
    <ds:schemaRef ds:uri="83143c61-dd1a-48ce-86c0-3bf23c2b6981"/>
    <ds:schemaRef ds:uri="http://www.w3.org/XML/1998/namespace"/>
    <ds:schemaRef ds:uri="http://purl.org/dc/dcmitype/"/>
    <ds:schemaRef ds:uri="http://purl.org/dc/elements/1.1/"/>
    <ds:schemaRef ds:uri="http://schemas.microsoft.com/office/infopath/2007/PartnerControls"/>
    <ds:schemaRef ds:uri="http://schemas.openxmlformats.org/package/2006/metadata/core-properties"/>
    <ds:schemaRef ds:uri="fb718f65-e767-45c4-9ded-349a54c1f549"/>
    <ds:schemaRef ds:uri="http://schemas.microsoft.com/office/2006/metadata/properties"/>
  </ds:schemaRefs>
</ds:datastoreItem>
</file>

<file path=customXml/itemProps2.xml><?xml version="1.0" encoding="utf-8"?>
<ds:datastoreItem xmlns:ds="http://schemas.openxmlformats.org/officeDocument/2006/customXml" ds:itemID="{542811FE-495F-4C45-ABF2-76EB564CB1D6}"/>
</file>

<file path=customXml/itemProps3.xml><?xml version="1.0" encoding="utf-8"?>
<ds:datastoreItem xmlns:ds="http://schemas.openxmlformats.org/officeDocument/2006/customXml" ds:itemID="{03B075A5-9CC7-43AF-9AE9-42F671EA69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21x42 CON-Poster-Template-2023</Template>
  <TotalTime>77</TotalTime>
  <Words>96</Words>
  <Application>Microsoft Macintosh PowerPoint</Application>
  <PresentationFormat>Custom</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4 Column gray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Brooks, Olivia B</dc:creator>
  <cp:lastModifiedBy>Schwartz, Bradford Alexander</cp:lastModifiedBy>
  <cp:revision>1</cp:revision>
  <cp:lastPrinted>2023-01-25T22:00:06Z</cp:lastPrinted>
  <dcterms:created xsi:type="dcterms:W3CDTF">2023-01-28T00:09:43Z</dcterms:created>
  <dcterms:modified xsi:type="dcterms:W3CDTF">2023-01-30T18:00:19Z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0x01010037076358B21FFE47B505D983053E66D0</vt:lpwstr>
  </property>
</Properties>
</file>